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306" r:id="rId2"/>
    <p:sldId id="256" r:id="rId3"/>
    <p:sldId id="260" r:id="rId4"/>
    <p:sldId id="291" r:id="rId5"/>
    <p:sldId id="293" r:id="rId6"/>
    <p:sldId id="307" r:id="rId7"/>
    <p:sldId id="294" r:id="rId8"/>
    <p:sldId id="308" r:id="rId9"/>
    <p:sldId id="295" r:id="rId10"/>
    <p:sldId id="298" r:id="rId11"/>
    <p:sldId id="299" r:id="rId12"/>
    <p:sldId id="310" r:id="rId13"/>
    <p:sldId id="311" r:id="rId14"/>
    <p:sldId id="296" r:id="rId15"/>
    <p:sldId id="315" r:id="rId16"/>
    <p:sldId id="316" r:id="rId17"/>
    <p:sldId id="317" r:id="rId18"/>
    <p:sldId id="318" r:id="rId19"/>
    <p:sldId id="300" r:id="rId20"/>
    <p:sldId id="302" r:id="rId21"/>
    <p:sldId id="313" r:id="rId22"/>
    <p:sldId id="314" r:id="rId23"/>
    <p:sldId id="319" r:id="rId24"/>
    <p:sldId id="312" r:id="rId25"/>
    <p:sldId id="320" r:id="rId26"/>
    <p:sldId id="321" r:id="rId27"/>
    <p:sldId id="301" r:id="rId28"/>
    <p:sldId id="303" r:id="rId29"/>
    <p:sldId id="304" r:id="rId30"/>
    <p:sldId id="305" r:id="rId31"/>
    <p:sldId id="261" r:id="rId32"/>
  </p:sldIdLst>
  <p:sldSz cx="12192000" cy="6858000"/>
  <p:notesSz cx="6858000" cy="9144000"/>
  <p:embeddedFontLst>
    <p:embeddedFont>
      <p:font typeface="汉仪润圆-35W" panose="02010600030101010101" charset="-122"/>
      <p:regular r:id="rId34"/>
    </p:embeddedFont>
    <p:embeddedFont>
      <p:font typeface="庞门正道标题体" panose="02010600030101010101" charset="-122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汉仪晨妹子简" panose="00020600040101010101" pitchFamily="18" charset="-122"/>
      <p:regular r:id="rId42"/>
    </p:embeddedFont>
    <p:embeddedFont>
      <p:font typeface="汉仪歪歪体简" panose="00020600040101010101" pitchFamily="18" charset="-122"/>
      <p:regular r:id="rId43"/>
    </p:embeddedFont>
    <p:embeddedFont>
      <p:font typeface="微软雅黑" panose="020B0503020204020204" pitchFamily="34" charset="-122"/>
      <p:regular r:id="rId44"/>
      <p:bold r:id="rId4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6ED"/>
    <a:srgbClr val="34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750"/>
            <a:ext cx="12192000" cy="5080000"/>
          </a:xfrm>
          <a:prstGeom prst="rect">
            <a:avLst/>
          </a:prstGeom>
          <a:effectLst/>
        </p:spPr>
      </p:pic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352026" y="6494491"/>
            <a:ext cx="32961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0" dirty="0">
                <a:solidFill>
                  <a:srgbClr val="3499C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GOKTECH TECHNOLOGIES CO., LTD.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662809" y="2432831"/>
            <a:ext cx="7346074" cy="618481"/>
          </a:xfrm>
          <a:prstGeom prst="rect">
            <a:avLst/>
          </a:prstGeo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662809" y="3355347"/>
            <a:ext cx="7346074" cy="4513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Text Box 7"/>
          <p:cNvSpPr txBox="1">
            <a:spLocks noChangeArrowheads="1"/>
          </p:cNvSpPr>
          <p:nvPr userDrawn="1"/>
        </p:nvSpPr>
        <p:spPr bwMode="auto">
          <a:xfrm>
            <a:off x="8994913" y="5389451"/>
            <a:ext cx="3091069" cy="246221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dirty="0">
                <a:solidFill>
                  <a:srgbClr val="FFFFFF"/>
                </a:solidFill>
                <a:effectLst/>
                <a:latin typeface="Adamas" pitchFamily="50" charset="0"/>
                <a:ea typeface="MS PGothic" panose="020B0600070205080204" pitchFamily="34" charset="-128"/>
              </a:rPr>
              <a:t>WWW</a:t>
            </a:r>
            <a:r>
              <a:rPr lang="en-US" altLang="zh-CN" sz="1000" dirty="0">
                <a:solidFill>
                  <a:srgbClr val="FFFFFF"/>
                </a:solidFill>
                <a:effectLst/>
                <a:latin typeface="+mj-ea"/>
                <a:ea typeface="+mj-ea"/>
              </a:rPr>
              <a:t>.</a:t>
            </a:r>
            <a:r>
              <a:rPr lang="en-US" altLang="zh-CN" sz="1000" dirty="0">
                <a:solidFill>
                  <a:srgbClr val="FFFFFF"/>
                </a:solidFill>
                <a:effectLst/>
                <a:latin typeface="Adamas" pitchFamily="50" charset="0"/>
                <a:ea typeface="MS PGothic" panose="020B0600070205080204" pitchFamily="34" charset="-128"/>
              </a:rPr>
              <a:t>GOKTECH</a:t>
            </a:r>
            <a:r>
              <a:rPr lang="en-US" altLang="zh-CN" sz="1000" dirty="0">
                <a:solidFill>
                  <a:srgbClr val="FFFFFF"/>
                </a:solidFill>
                <a:effectLst/>
                <a:latin typeface="+mj-ea"/>
                <a:ea typeface="+mj-ea"/>
              </a:rPr>
              <a:t>.</a:t>
            </a:r>
            <a:r>
              <a:rPr lang="en-US" altLang="zh-CN" sz="1000" dirty="0">
                <a:solidFill>
                  <a:srgbClr val="FFFFFF"/>
                </a:solidFill>
                <a:effectLst/>
                <a:latin typeface="Adamas" pitchFamily="50" charset="0"/>
                <a:ea typeface="MS PGothic" panose="020B0600070205080204" pitchFamily="34" charset="-128"/>
              </a:rPr>
              <a:t>CN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331" y="2404421"/>
            <a:ext cx="1350883" cy="1475580"/>
          </a:xfrm>
          <a:prstGeom prst="rect">
            <a:avLst/>
          </a:prstGeom>
          <a:effectLst>
            <a:glow rad="254000">
              <a:srgbClr val="FFFFFF">
                <a:alpha val="20000"/>
              </a:srgbClr>
            </a:glo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目标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113" y="297790"/>
            <a:ext cx="6223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9" descr="dd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24588"/>
            <a:ext cx="12192000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8017017" y="6490921"/>
            <a:ext cx="738099" cy="25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>
              <a:lnSpc>
                <a:spcPct val="85000"/>
              </a:lnSpc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anose="020B0600070205080204" pitchFamily="34" charset="-128"/>
              </a:rPr>
              <a:t> </a:t>
            </a:r>
            <a:fld id="{A4C34F22-587E-473D-9099-376F4F013A30}" type="slidenum"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anose="020B0600070205080204" pitchFamily="34" charset="-128"/>
              </a:r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anose="020B0600070205080204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349" y="6345444"/>
            <a:ext cx="1151368" cy="394874"/>
          </a:xfrm>
          <a:prstGeom prst="rect">
            <a:avLst/>
          </a:prstGeom>
        </p:spPr>
      </p:pic>
      <p:sp>
        <p:nvSpPr>
          <p:cNvPr id="9" name="Text Box 5"/>
          <p:cNvSpPr txBox="1">
            <a:spLocks noChangeArrowheads="1"/>
          </p:cNvSpPr>
          <p:nvPr userDrawn="1"/>
        </p:nvSpPr>
        <p:spPr bwMode="auto">
          <a:xfrm>
            <a:off x="252637" y="6453336"/>
            <a:ext cx="293131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400" dirty="0">
                <a:solidFill>
                  <a:srgbClr val="3499CC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GOKTECH TECHNOLOGIES CO., LTD.</a:t>
            </a:r>
          </a:p>
        </p:txBody>
      </p:sp>
      <p:sp>
        <p:nvSpPr>
          <p:cNvPr id="12" name="内容占位符 5"/>
          <p:cNvSpPr>
            <a:spLocks noGrp="1"/>
          </p:cNvSpPr>
          <p:nvPr>
            <p:ph sz="quarter" idx="10"/>
          </p:nvPr>
        </p:nvSpPr>
        <p:spPr>
          <a:xfrm>
            <a:off x="628650" y="1077988"/>
            <a:ext cx="11195488" cy="427177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Ø"/>
              <a:defRPr sz="24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6858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2pPr>
            <a:lvl3pPr marL="1143000" indent="-228600">
              <a:lnSpc>
                <a:spcPct val="100000"/>
              </a:lnSpc>
              <a:buSzPct val="80000"/>
              <a:buFont typeface="微软雅黑" panose="020B0503020204020204" pitchFamily="34" charset="-122"/>
              <a:buChar char="◆"/>
              <a:defRPr sz="18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3pPr>
            <a:lvl4pPr>
              <a:lnSpc>
                <a:spcPct val="100000"/>
              </a:lnSpc>
              <a:defRPr sz="16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4pPr>
            <a:lvl5pPr>
              <a:lnSpc>
                <a:spcPct val="100000"/>
              </a:lnSpc>
              <a:defRPr sz="16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243172" y="325653"/>
            <a:ext cx="72721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b="1" dirty="0">
                <a:solidFill>
                  <a:srgbClr val="3499C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培训目标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1243172" y="325653"/>
            <a:ext cx="72721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b="1" dirty="0">
                <a:solidFill>
                  <a:srgbClr val="3499C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</a:p>
        </p:txBody>
      </p:sp>
      <p:sp>
        <p:nvSpPr>
          <p:cNvPr id="5" name="内容占位符 5"/>
          <p:cNvSpPr>
            <a:spLocks noGrp="1"/>
          </p:cNvSpPr>
          <p:nvPr>
            <p:ph sz="quarter" idx="10"/>
          </p:nvPr>
        </p:nvSpPr>
        <p:spPr>
          <a:xfrm>
            <a:off x="628650" y="1077988"/>
            <a:ext cx="11195488" cy="427177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Ø"/>
              <a:defRPr sz="24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6858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2pPr>
            <a:lvl3pPr marL="1143000" indent="-228600">
              <a:lnSpc>
                <a:spcPct val="100000"/>
              </a:lnSpc>
              <a:buSzPct val="80000"/>
              <a:buFont typeface="微软雅黑" panose="020B0503020204020204" pitchFamily="34" charset="-122"/>
              <a:buChar char="◆"/>
              <a:defRPr sz="18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3pPr>
            <a:lvl4pPr>
              <a:lnSpc>
                <a:spcPct val="100000"/>
              </a:lnSpc>
              <a:defRPr sz="16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4pPr>
            <a:lvl5pPr>
              <a:lnSpc>
                <a:spcPct val="100000"/>
              </a:lnSpc>
              <a:defRPr sz="16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6" name="Picture 79" descr="d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24588"/>
            <a:ext cx="12192000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8017017" y="6490921"/>
            <a:ext cx="738099" cy="25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>
              <a:lnSpc>
                <a:spcPct val="85000"/>
              </a:lnSpc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anose="020B0600070205080204" pitchFamily="34" charset="-128"/>
              </a:rPr>
              <a:t> </a:t>
            </a:r>
            <a:fld id="{A4C34F22-587E-473D-9099-376F4F013A30}" type="slidenum"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anose="020B0600070205080204" pitchFamily="34" charset="-128"/>
              </a:r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anose="020B0600070205080204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349" y="6345444"/>
            <a:ext cx="1151368" cy="394874"/>
          </a:xfrm>
          <a:prstGeom prst="rect">
            <a:avLst/>
          </a:prstGeom>
        </p:spPr>
      </p:pic>
      <p:pic>
        <p:nvPicPr>
          <p:cNvPr id="10" name="Picture 4" descr="目录 copy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0463" y="299377"/>
            <a:ext cx="61595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5"/>
          <p:cNvSpPr txBox="1">
            <a:spLocks noChangeArrowheads="1"/>
          </p:cNvSpPr>
          <p:nvPr userDrawn="1"/>
        </p:nvSpPr>
        <p:spPr bwMode="auto">
          <a:xfrm>
            <a:off x="252637" y="6453336"/>
            <a:ext cx="293131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400" dirty="0">
                <a:solidFill>
                  <a:srgbClr val="3499CC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GOKTECH TECHNOLOGIES CO., LTD.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9" descr="d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24588"/>
            <a:ext cx="12192000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8017017" y="6490921"/>
            <a:ext cx="738099" cy="25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>
              <a:lnSpc>
                <a:spcPct val="85000"/>
              </a:lnSpc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anose="020B0600070205080204" pitchFamily="34" charset="-128"/>
              </a:rPr>
              <a:t> </a:t>
            </a:r>
            <a:fld id="{A4C34F22-587E-473D-9099-376F4F013A30}" type="slidenum"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anose="020B0600070205080204" pitchFamily="34" charset="-128"/>
              </a:r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anose="020B0600070205080204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349" y="6345444"/>
            <a:ext cx="1151368" cy="394874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2116473"/>
            <a:ext cx="12192000" cy="1859623"/>
          </a:xfrm>
          <a:prstGeom prst="rect">
            <a:avLst/>
          </a:prstGeom>
          <a:solidFill>
            <a:srgbClr val="34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900716" y="2956567"/>
            <a:ext cx="8558374" cy="71956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>
                <a:solidFill>
                  <a:schemeClr val="bg1">
                    <a:lumMod val="9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pPr lvl="0"/>
            <a:r>
              <a:rPr lang="zh-CN" altLang="en-US" dirty="0"/>
              <a:t>单击此处编辑当前节内容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410764" y="2257418"/>
            <a:ext cx="8558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u="none" dirty="0">
                <a:solidFill>
                  <a:schemeClr val="bg1"/>
                </a:solidFill>
                <a:latin typeface="Adamas" pitchFamily="50" charset="0"/>
                <a:ea typeface="思源黑体 CN Bold" panose="020B0800000000000000" pitchFamily="34" charset="-122"/>
              </a:rPr>
              <a:t>GOKTECH</a:t>
            </a:r>
            <a:endParaRPr lang="zh-CN" altLang="en-US" sz="3200" u="none" dirty="0">
              <a:solidFill>
                <a:schemeClr val="bg1"/>
              </a:solidFill>
              <a:latin typeface="Adamas" pitchFamily="50" charset="0"/>
              <a:ea typeface="思源黑体 CN Bold" panose="020B0800000000000000" pitchFamily="34" charset="-122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 userDrawn="1"/>
        </p:nvSpPr>
        <p:spPr bwMode="auto">
          <a:xfrm>
            <a:off x="252637" y="6453336"/>
            <a:ext cx="293131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400" dirty="0">
                <a:solidFill>
                  <a:srgbClr val="3499CC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GOKTECH TECHNOLOGIES CO., LTD.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9" descr="d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24588"/>
            <a:ext cx="12192000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8017017" y="6490921"/>
            <a:ext cx="738099" cy="25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>
              <a:lnSpc>
                <a:spcPct val="85000"/>
              </a:lnSpc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anose="020B0600070205080204" pitchFamily="34" charset="-128"/>
              </a:rPr>
              <a:t> </a:t>
            </a:r>
            <a:fld id="{A4C34F22-587E-473D-9099-376F4F013A30}" type="slidenum"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anose="020B0600070205080204" pitchFamily="34" charset="-128"/>
              </a:r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anose="020B0600070205080204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349" y="6345444"/>
            <a:ext cx="1151368" cy="394874"/>
          </a:xfrm>
          <a:prstGeom prst="rect">
            <a:avLst/>
          </a:prstGeom>
        </p:spPr>
      </p:pic>
      <p:sp>
        <p:nvSpPr>
          <p:cNvPr id="10" name="标题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8762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3499C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内容占位符 5"/>
          <p:cNvSpPr>
            <a:spLocks noGrp="1"/>
          </p:cNvSpPr>
          <p:nvPr>
            <p:ph sz="quarter" idx="10"/>
          </p:nvPr>
        </p:nvSpPr>
        <p:spPr>
          <a:xfrm>
            <a:off x="628650" y="1077988"/>
            <a:ext cx="11195488" cy="427177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Ø"/>
              <a:defRPr sz="24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6858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2pPr>
            <a:lvl3pPr marL="1143000" indent="-228600">
              <a:lnSpc>
                <a:spcPct val="100000"/>
              </a:lnSpc>
              <a:buSzPct val="80000"/>
              <a:buFont typeface="微软雅黑" panose="020B0503020204020204" pitchFamily="34" charset="-122"/>
              <a:buChar char="◆"/>
              <a:defRPr sz="18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3pPr>
            <a:lvl4pPr>
              <a:lnSpc>
                <a:spcPct val="100000"/>
              </a:lnSpc>
              <a:defRPr sz="16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4pPr>
            <a:lvl5pPr>
              <a:lnSpc>
                <a:spcPct val="100000"/>
              </a:lnSpc>
              <a:defRPr sz="16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Text Box 5"/>
          <p:cNvSpPr txBox="1">
            <a:spLocks noChangeArrowheads="1"/>
          </p:cNvSpPr>
          <p:nvPr userDrawn="1"/>
        </p:nvSpPr>
        <p:spPr bwMode="auto">
          <a:xfrm>
            <a:off x="252637" y="6453336"/>
            <a:ext cx="293131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400" dirty="0">
                <a:solidFill>
                  <a:srgbClr val="3499CC"/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GOKTECH TECHNOLOGIES CO., LTD.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5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5897563"/>
            <a:ext cx="1219200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348823" y="6377781"/>
            <a:ext cx="67199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思源黑体 Light" panose="020B0300000000000000" pitchFamily="34" charset="-122"/>
                <a:ea typeface="思源黑体 Light" panose="020B0300000000000000" pitchFamily="34" charset="-122"/>
                <a:cs typeface="+mn-cs"/>
              </a:rPr>
              <a:t>Copyright©2014 FUJIAN Goktech Technologies Co., Ltd. All Rights Reserved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722" y="6039790"/>
            <a:ext cx="1971019" cy="6759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01" y="1606869"/>
            <a:ext cx="10237397" cy="2557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5">
            <a:extLst>
              <a:ext uri="{FF2B5EF4-FFF2-40B4-BE49-F238E27FC236}">
                <a16:creationId xmlns:a16="http://schemas.microsoft.com/office/drawing/2014/main" id="{74A87E4A-B01F-4BC2-B340-8A24699EDB0F}"/>
              </a:ext>
            </a:extLst>
          </p:cNvPr>
          <p:cNvSpPr>
            <a:spLocks/>
          </p:cNvSpPr>
          <p:nvPr userDrawn="1"/>
        </p:nvSpPr>
        <p:spPr bwMode="auto">
          <a:xfrm>
            <a:off x="630692" y="1649412"/>
            <a:ext cx="1257300" cy="1257300"/>
          </a:xfrm>
          <a:custGeom>
            <a:avLst/>
            <a:gdLst>
              <a:gd name="T0" fmla="*/ 608 w 643"/>
              <a:gd name="T1" fmla="*/ 35 h 644"/>
              <a:gd name="T2" fmla="*/ 608 w 643"/>
              <a:gd name="T3" fmla="*/ 163 h 644"/>
              <a:gd name="T4" fmla="*/ 163 w 643"/>
              <a:gd name="T5" fmla="*/ 609 h 644"/>
              <a:gd name="T6" fmla="*/ 35 w 643"/>
              <a:gd name="T7" fmla="*/ 609 h 644"/>
              <a:gd name="T8" fmla="*/ 35 w 643"/>
              <a:gd name="T9" fmla="*/ 609 h 644"/>
              <a:gd name="T10" fmla="*/ 35 w 643"/>
              <a:gd name="T11" fmla="*/ 481 h 644"/>
              <a:gd name="T12" fmla="*/ 480 w 643"/>
              <a:gd name="T13" fmla="*/ 35 h 644"/>
              <a:gd name="T14" fmla="*/ 608 w 643"/>
              <a:gd name="T15" fmla="*/ 35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3" h="644">
                <a:moveTo>
                  <a:pt x="608" y="35"/>
                </a:moveTo>
                <a:cubicBezTo>
                  <a:pt x="643" y="71"/>
                  <a:pt x="643" y="128"/>
                  <a:pt x="608" y="163"/>
                </a:cubicBezTo>
                <a:cubicBezTo>
                  <a:pt x="163" y="609"/>
                  <a:pt x="163" y="609"/>
                  <a:pt x="163" y="609"/>
                </a:cubicBezTo>
                <a:cubicBezTo>
                  <a:pt x="127" y="644"/>
                  <a:pt x="70" y="644"/>
                  <a:pt x="35" y="609"/>
                </a:cubicBezTo>
                <a:cubicBezTo>
                  <a:pt x="35" y="609"/>
                  <a:pt x="35" y="609"/>
                  <a:pt x="35" y="609"/>
                </a:cubicBezTo>
                <a:cubicBezTo>
                  <a:pt x="0" y="573"/>
                  <a:pt x="0" y="516"/>
                  <a:pt x="35" y="481"/>
                </a:cubicBezTo>
                <a:cubicBezTo>
                  <a:pt x="480" y="35"/>
                  <a:pt x="480" y="35"/>
                  <a:pt x="480" y="35"/>
                </a:cubicBezTo>
                <a:cubicBezTo>
                  <a:pt x="516" y="0"/>
                  <a:pt x="573" y="0"/>
                  <a:pt x="608" y="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5E885489-9BD7-446D-9889-5F82F2820A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124075"/>
            <a:ext cx="12192000" cy="28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3094446" y="2760886"/>
            <a:ext cx="7584213" cy="656792"/>
          </a:xfrm>
        </p:spPr>
        <p:txBody>
          <a:bodyPr anchor="b">
            <a:normAutofit/>
          </a:bodyPr>
          <a:lstStyle>
            <a:lvl1pPr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3094446" y="3547042"/>
            <a:ext cx="7584213" cy="1015623"/>
          </a:xfrm>
        </p:spPr>
        <p:txBody>
          <a:bodyPr anchor="t">
            <a:norm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2B53D691-F2F0-49F5-A5EC-68BA8E86BB44}"/>
              </a:ext>
            </a:extLst>
          </p:cNvPr>
          <p:cNvSpPr>
            <a:spLocks/>
          </p:cNvSpPr>
          <p:nvPr userDrawn="1"/>
        </p:nvSpPr>
        <p:spPr bwMode="auto">
          <a:xfrm>
            <a:off x="1997982" y="1797050"/>
            <a:ext cx="654050" cy="654050"/>
          </a:xfrm>
          <a:custGeom>
            <a:avLst/>
            <a:gdLst>
              <a:gd name="T0" fmla="*/ 328 w 335"/>
              <a:gd name="T1" fmla="*/ 56 h 335"/>
              <a:gd name="T2" fmla="*/ 299 w 335"/>
              <a:gd name="T3" fmla="*/ 57 h 335"/>
              <a:gd name="T4" fmla="*/ 274 w 335"/>
              <a:gd name="T5" fmla="*/ 57 h 335"/>
              <a:gd name="T6" fmla="*/ 274 w 335"/>
              <a:gd name="T7" fmla="*/ 82 h 335"/>
              <a:gd name="T8" fmla="*/ 273 w 335"/>
              <a:gd name="T9" fmla="*/ 110 h 335"/>
              <a:gd name="T10" fmla="*/ 245 w 335"/>
              <a:gd name="T11" fmla="*/ 111 h 335"/>
              <a:gd name="T12" fmla="*/ 220 w 335"/>
              <a:gd name="T13" fmla="*/ 111 h 335"/>
              <a:gd name="T14" fmla="*/ 220 w 335"/>
              <a:gd name="T15" fmla="*/ 136 h 335"/>
              <a:gd name="T16" fmla="*/ 219 w 335"/>
              <a:gd name="T17" fmla="*/ 165 h 335"/>
              <a:gd name="T18" fmla="*/ 190 w 335"/>
              <a:gd name="T19" fmla="*/ 166 h 335"/>
              <a:gd name="T20" fmla="*/ 166 w 335"/>
              <a:gd name="T21" fmla="*/ 166 h 335"/>
              <a:gd name="T22" fmla="*/ 166 w 335"/>
              <a:gd name="T23" fmla="*/ 190 h 335"/>
              <a:gd name="T24" fmla="*/ 165 w 335"/>
              <a:gd name="T25" fmla="*/ 219 h 335"/>
              <a:gd name="T26" fmla="*/ 136 w 335"/>
              <a:gd name="T27" fmla="*/ 220 h 335"/>
              <a:gd name="T28" fmla="*/ 111 w 335"/>
              <a:gd name="T29" fmla="*/ 220 h 335"/>
              <a:gd name="T30" fmla="*/ 111 w 335"/>
              <a:gd name="T31" fmla="*/ 245 h 335"/>
              <a:gd name="T32" fmla="*/ 110 w 335"/>
              <a:gd name="T33" fmla="*/ 273 h 335"/>
              <a:gd name="T34" fmla="*/ 82 w 335"/>
              <a:gd name="T35" fmla="*/ 274 h 335"/>
              <a:gd name="T36" fmla="*/ 57 w 335"/>
              <a:gd name="T37" fmla="*/ 274 h 335"/>
              <a:gd name="T38" fmla="*/ 57 w 335"/>
              <a:gd name="T39" fmla="*/ 299 h 335"/>
              <a:gd name="T40" fmla="*/ 56 w 335"/>
              <a:gd name="T41" fmla="*/ 328 h 335"/>
              <a:gd name="T42" fmla="*/ 27 w 335"/>
              <a:gd name="T43" fmla="*/ 329 h 335"/>
              <a:gd name="T44" fmla="*/ 3 w 335"/>
              <a:gd name="T45" fmla="*/ 329 h 335"/>
              <a:gd name="T46" fmla="*/ 0 w 335"/>
              <a:gd name="T47" fmla="*/ 326 h 335"/>
              <a:gd name="T48" fmla="*/ 28 w 335"/>
              <a:gd name="T49" fmla="*/ 325 h 335"/>
              <a:gd name="T50" fmla="*/ 53 w 335"/>
              <a:gd name="T51" fmla="*/ 325 h 335"/>
              <a:gd name="T52" fmla="*/ 53 w 335"/>
              <a:gd name="T53" fmla="*/ 300 h 335"/>
              <a:gd name="T54" fmla="*/ 54 w 335"/>
              <a:gd name="T55" fmla="*/ 272 h 335"/>
              <a:gd name="T56" fmla="*/ 83 w 335"/>
              <a:gd name="T57" fmla="*/ 271 h 335"/>
              <a:gd name="T58" fmla="*/ 107 w 335"/>
              <a:gd name="T59" fmla="*/ 271 h 335"/>
              <a:gd name="T60" fmla="*/ 108 w 335"/>
              <a:gd name="T61" fmla="*/ 246 h 335"/>
              <a:gd name="T62" fmla="*/ 109 w 335"/>
              <a:gd name="T63" fmla="*/ 217 h 335"/>
              <a:gd name="T64" fmla="*/ 137 w 335"/>
              <a:gd name="T65" fmla="*/ 216 h 335"/>
              <a:gd name="T66" fmla="*/ 162 w 335"/>
              <a:gd name="T67" fmla="*/ 216 h 335"/>
              <a:gd name="T68" fmla="*/ 162 w 335"/>
              <a:gd name="T69" fmla="*/ 192 h 335"/>
              <a:gd name="T70" fmla="*/ 163 w 335"/>
              <a:gd name="T71" fmla="*/ 163 h 335"/>
              <a:gd name="T72" fmla="*/ 192 w 335"/>
              <a:gd name="T73" fmla="*/ 162 h 335"/>
              <a:gd name="T74" fmla="*/ 216 w 335"/>
              <a:gd name="T75" fmla="*/ 162 h 335"/>
              <a:gd name="T76" fmla="*/ 216 w 335"/>
              <a:gd name="T77" fmla="*/ 137 h 335"/>
              <a:gd name="T78" fmla="*/ 217 w 335"/>
              <a:gd name="T79" fmla="*/ 109 h 335"/>
              <a:gd name="T80" fmla="*/ 246 w 335"/>
              <a:gd name="T81" fmla="*/ 107 h 335"/>
              <a:gd name="T82" fmla="*/ 271 w 335"/>
              <a:gd name="T83" fmla="*/ 107 h 335"/>
              <a:gd name="T84" fmla="*/ 271 w 335"/>
              <a:gd name="T85" fmla="*/ 83 h 335"/>
              <a:gd name="T86" fmla="*/ 272 w 335"/>
              <a:gd name="T87" fmla="*/ 54 h 335"/>
              <a:gd name="T88" fmla="*/ 300 w 335"/>
              <a:gd name="T89" fmla="*/ 53 h 335"/>
              <a:gd name="T90" fmla="*/ 325 w 335"/>
              <a:gd name="T91" fmla="*/ 53 h 335"/>
              <a:gd name="T92" fmla="*/ 325 w 335"/>
              <a:gd name="T93" fmla="*/ 28 h 335"/>
              <a:gd name="T94" fmla="*/ 326 w 335"/>
              <a:gd name="T95" fmla="*/ 0 h 335"/>
              <a:gd name="T96" fmla="*/ 329 w 335"/>
              <a:gd name="T97" fmla="*/ 3 h 335"/>
              <a:gd name="T98" fmla="*/ 329 w 335"/>
              <a:gd name="T99" fmla="*/ 27 h 335"/>
              <a:gd name="T100" fmla="*/ 328 w 335"/>
              <a:gd name="T101" fmla="*/ 56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35" h="335">
                <a:moveTo>
                  <a:pt x="328" y="56"/>
                </a:moveTo>
                <a:cubicBezTo>
                  <a:pt x="320" y="63"/>
                  <a:pt x="309" y="60"/>
                  <a:pt x="299" y="57"/>
                </a:cubicBezTo>
                <a:cubicBezTo>
                  <a:pt x="290" y="54"/>
                  <a:pt x="280" y="51"/>
                  <a:pt x="274" y="57"/>
                </a:cubicBezTo>
                <a:cubicBezTo>
                  <a:pt x="269" y="63"/>
                  <a:pt x="271" y="72"/>
                  <a:pt x="274" y="82"/>
                </a:cubicBezTo>
                <a:cubicBezTo>
                  <a:pt x="278" y="92"/>
                  <a:pt x="281" y="103"/>
                  <a:pt x="273" y="110"/>
                </a:cubicBezTo>
                <a:cubicBezTo>
                  <a:pt x="266" y="118"/>
                  <a:pt x="255" y="114"/>
                  <a:pt x="245" y="111"/>
                </a:cubicBezTo>
                <a:cubicBezTo>
                  <a:pt x="235" y="108"/>
                  <a:pt x="226" y="105"/>
                  <a:pt x="220" y="111"/>
                </a:cubicBezTo>
                <a:cubicBezTo>
                  <a:pt x="214" y="117"/>
                  <a:pt x="217" y="126"/>
                  <a:pt x="220" y="136"/>
                </a:cubicBezTo>
                <a:cubicBezTo>
                  <a:pt x="223" y="146"/>
                  <a:pt x="227" y="157"/>
                  <a:pt x="219" y="165"/>
                </a:cubicBezTo>
                <a:cubicBezTo>
                  <a:pt x="211" y="172"/>
                  <a:pt x="201" y="169"/>
                  <a:pt x="190" y="166"/>
                </a:cubicBezTo>
                <a:cubicBezTo>
                  <a:pt x="181" y="163"/>
                  <a:pt x="172" y="160"/>
                  <a:pt x="166" y="166"/>
                </a:cubicBezTo>
                <a:cubicBezTo>
                  <a:pt x="160" y="172"/>
                  <a:pt x="163" y="181"/>
                  <a:pt x="166" y="190"/>
                </a:cubicBezTo>
                <a:cubicBezTo>
                  <a:pt x="169" y="201"/>
                  <a:pt x="172" y="211"/>
                  <a:pt x="165" y="219"/>
                </a:cubicBezTo>
                <a:cubicBezTo>
                  <a:pt x="157" y="227"/>
                  <a:pt x="146" y="223"/>
                  <a:pt x="136" y="220"/>
                </a:cubicBezTo>
                <a:cubicBezTo>
                  <a:pt x="126" y="217"/>
                  <a:pt x="117" y="214"/>
                  <a:pt x="111" y="220"/>
                </a:cubicBezTo>
                <a:cubicBezTo>
                  <a:pt x="105" y="226"/>
                  <a:pt x="108" y="235"/>
                  <a:pt x="111" y="245"/>
                </a:cubicBezTo>
                <a:cubicBezTo>
                  <a:pt x="115" y="255"/>
                  <a:pt x="118" y="266"/>
                  <a:pt x="110" y="273"/>
                </a:cubicBezTo>
                <a:cubicBezTo>
                  <a:pt x="103" y="281"/>
                  <a:pt x="92" y="278"/>
                  <a:pt x="82" y="274"/>
                </a:cubicBezTo>
                <a:cubicBezTo>
                  <a:pt x="72" y="271"/>
                  <a:pt x="63" y="268"/>
                  <a:pt x="57" y="274"/>
                </a:cubicBezTo>
                <a:cubicBezTo>
                  <a:pt x="51" y="280"/>
                  <a:pt x="54" y="289"/>
                  <a:pt x="57" y="299"/>
                </a:cubicBezTo>
                <a:cubicBezTo>
                  <a:pt x="60" y="309"/>
                  <a:pt x="64" y="320"/>
                  <a:pt x="56" y="328"/>
                </a:cubicBezTo>
                <a:cubicBezTo>
                  <a:pt x="48" y="335"/>
                  <a:pt x="38" y="332"/>
                  <a:pt x="27" y="329"/>
                </a:cubicBezTo>
                <a:cubicBezTo>
                  <a:pt x="18" y="326"/>
                  <a:pt x="9" y="323"/>
                  <a:pt x="3" y="329"/>
                </a:cubicBezTo>
                <a:cubicBezTo>
                  <a:pt x="0" y="326"/>
                  <a:pt x="0" y="326"/>
                  <a:pt x="0" y="326"/>
                </a:cubicBezTo>
                <a:cubicBezTo>
                  <a:pt x="7" y="318"/>
                  <a:pt x="18" y="322"/>
                  <a:pt x="28" y="325"/>
                </a:cubicBezTo>
                <a:cubicBezTo>
                  <a:pt x="38" y="328"/>
                  <a:pt x="47" y="331"/>
                  <a:pt x="53" y="325"/>
                </a:cubicBezTo>
                <a:cubicBezTo>
                  <a:pt x="59" y="319"/>
                  <a:pt x="56" y="310"/>
                  <a:pt x="53" y="300"/>
                </a:cubicBezTo>
                <a:cubicBezTo>
                  <a:pt x="50" y="290"/>
                  <a:pt x="47" y="279"/>
                  <a:pt x="54" y="272"/>
                </a:cubicBezTo>
                <a:cubicBezTo>
                  <a:pt x="62" y="264"/>
                  <a:pt x="73" y="267"/>
                  <a:pt x="83" y="271"/>
                </a:cubicBezTo>
                <a:cubicBezTo>
                  <a:pt x="92" y="274"/>
                  <a:pt x="101" y="276"/>
                  <a:pt x="107" y="271"/>
                </a:cubicBezTo>
                <a:cubicBezTo>
                  <a:pt x="113" y="265"/>
                  <a:pt x="111" y="255"/>
                  <a:pt x="108" y="246"/>
                </a:cubicBezTo>
                <a:cubicBezTo>
                  <a:pt x="104" y="236"/>
                  <a:pt x="101" y="225"/>
                  <a:pt x="109" y="217"/>
                </a:cubicBezTo>
                <a:cubicBezTo>
                  <a:pt x="116" y="210"/>
                  <a:pt x="127" y="213"/>
                  <a:pt x="137" y="216"/>
                </a:cubicBezTo>
                <a:cubicBezTo>
                  <a:pt x="147" y="219"/>
                  <a:pt x="156" y="222"/>
                  <a:pt x="162" y="216"/>
                </a:cubicBezTo>
                <a:cubicBezTo>
                  <a:pt x="168" y="210"/>
                  <a:pt x="165" y="201"/>
                  <a:pt x="162" y="192"/>
                </a:cubicBezTo>
                <a:cubicBezTo>
                  <a:pt x="159" y="181"/>
                  <a:pt x="155" y="171"/>
                  <a:pt x="163" y="163"/>
                </a:cubicBezTo>
                <a:cubicBezTo>
                  <a:pt x="171" y="155"/>
                  <a:pt x="181" y="159"/>
                  <a:pt x="192" y="162"/>
                </a:cubicBezTo>
                <a:cubicBezTo>
                  <a:pt x="201" y="165"/>
                  <a:pt x="210" y="168"/>
                  <a:pt x="216" y="162"/>
                </a:cubicBezTo>
                <a:cubicBezTo>
                  <a:pt x="222" y="156"/>
                  <a:pt x="219" y="147"/>
                  <a:pt x="216" y="137"/>
                </a:cubicBezTo>
                <a:cubicBezTo>
                  <a:pt x="213" y="127"/>
                  <a:pt x="210" y="116"/>
                  <a:pt x="217" y="109"/>
                </a:cubicBezTo>
                <a:cubicBezTo>
                  <a:pt x="225" y="101"/>
                  <a:pt x="236" y="104"/>
                  <a:pt x="246" y="107"/>
                </a:cubicBezTo>
                <a:cubicBezTo>
                  <a:pt x="256" y="110"/>
                  <a:pt x="265" y="113"/>
                  <a:pt x="271" y="107"/>
                </a:cubicBezTo>
                <a:cubicBezTo>
                  <a:pt x="277" y="101"/>
                  <a:pt x="274" y="92"/>
                  <a:pt x="271" y="83"/>
                </a:cubicBezTo>
                <a:cubicBezTo>
                  <a:pt x="267" y="72"/>
                  <a:pt x="264" y="62"/>
                  <a:pt x="272" y="54"/>
                </a:cubicBezTo>
                <a:cubicBezTo>
                  <a:pt x="279" y="47"/>
                  <a:pt x="290" y="50"/>
                  <a:pt x="300" y="53"/>
                </a:cubicBezTo>
                <a:cubicBezTo>
                  <a:pt x="310" y="56"/>
                  <a:pt x="319" y="59"/>
                  <a:pt x="325" y="53"/>
                </a:cubicBezTo>
                <a:cubicBezTo>
                  <a:pt x="331" y="47"/>
                  <a:pt x="328" y="38"/>
                  <a:pt x="325" y="28"/>
                </a:cubicBezTo>
                <a:cubicBezTo>
                  <a:pt x="322" y="18"/>
                  <a:pt x="318" y="7"/>
                  <a:pt x="326" y="0"/>
                </a:cubicBezTo>
                <a:cubicBezTo>
                  <a:pt x="329" y="3"/>
                  <a:pt x="329" y="3"/>
                  <a:pt x="329" y="3"/>
                </a:cubicBezTo>
                <a:cubicBezTo>
                  <a:pt x="323" y="9"/>
                  <a:pt x="326" y="18"/>
                  <a:pt x="329" y="27"/>
                </a:cubicBezTo>
                <a:cubicBezTo>
                  <a:pt x="332" y="38"/>
                  <a:pt x="335" y="48"/>
                  <a:pt x="328" y="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22">
            <a:extLst>
              <a:ext uri="{FF2B5EF4-FFF2-40B4-BE49-F238E27FC236}">
                <a16:creationId xmlns:a16="http://schemas.microsoft.com/office/drawing/2014/main" id="{08584396-C829-48F3-B33C-D10826D5833C}"/>
              </a:ext>
            </a:extLst>
          </p:cNvPr>
          <p:cNvSpPr>
            <a:spLocks/>
          </p:cNvSpPr>
          <p:nvPr userDrawn="1"/>
        </p:nvSpPr>
        <p:spPr bwMode="auto">
          <a:xfrm>
            <a:off x="9072562" y="5445579"/>
            <a:ext cx="657225" cy="654050"/>
          </a:xfrm>
          <a:custGeom>
            <a:avLst/>
            <a:gdLst>
              <a:gd name="T0" fmla="*/ 8 w 336"/>
              <a:gd name="T1" fmla="*/ 279 h 335"/>
              <a:gd name="T2" fmla="*/ 37 w 336"/>
              <a:gd name="T3" fmla="*/ 278 h 335"/>
              <a:gd name="T4" fmla="*/ 61 w 336"/>
              <a:gd name="T5" fmla="*/ 278 h 335"/>
              <a:gd name="T6" fmla="*/ 61 w 336"/>
              <a:gd name="T7" fmla="*/ 253 h 335"/>
              <a:gd name="T8" fmla="*/ 63 w 336"/>
              <a:gd name="T9" fmla="*/ 225 h 335"/>
              <a:gd name="T10" fmla="*/ 91 w 336"/>
              <a:gd name="T11" fmla="*/ 224 h 335"/>
              <a:gd name="T12" fmla="*/ 116 w 336"/>
              <a:gd name="T13" fmla="*/ 224 h 335"/>
              <a:gd name="T14" fmla="*/ 116 w 336"/>
              <a:gd name="T15" fmla="*/ 199 h 335"/>
              <a:gd name="T16" fmla="*/ 117 w 336"/>
              <a:gd name="T17" fmla="*/ 170 h 335"/>
              <a:gd name="T18" fmla="*/ 146 w 336"/>
              <a:gd name="T19" fmla="*/ 169 h 335"/>
              <a:gd name="T20" fmla="*/ 170 w 336"/>
              <a:gd name="T21" fmla="*/ 169 h 335"/>
              <a:gd name="T22" fmla="*/ 170 w 336"/>
              <a:gd name="T23" fmla="*/ 145 h 335"/>
              <a:gd name="T24" fmla="*/ 171 w 336"/>
              <a:gd name="T25" fmla="*/ 116 h 335"/>
              <a:gd name="T26" fmla="*/ 200 w 336"/>
              <a:gd name="T27" fmla="*/ 115 h 335"/>
              <a:gd name="T28" fmla="*/ 225 w 336"/>
              <a:gd name="T29" fmla="*/ 115 h 335"/>
              <a:gd name="T30" fmla="*/ 225 w 336"/>
              <a:gd name="T31" fmla="*/ 90 h 335"/>
              <a:gd name="T32" fmla="*/ 226 w 336"/>
              <a:gd name="T33" fmla="*/ 62 h 335"/>
              <a:gd name="T34" fmla="*/ 254 w 336"/>
              <a:gd name="T35" fmla="*/ 61 h 335"/>
              <a:gd name="T36" fmla="*/ 279 w 336"/>
              <a:gd name="T37" fmla="*/ 60 h 335"/>
              <a:gd name="T38" fmla="*/ 279 w 336"/>
              <a:gd name="T39" fmla="*/ 36 h 335"/>
              <a:gd name="T40" fmla="*/ 280 w 336"/>
              <a:gd name="T41" fmla="*/ 7 h 335"/>
              <a:gd name="T42" fmla="*/ 309 w 336"/>
              <a:gd name="T43" fmla="*/ 6 h 335"/>
              <a:gd name="T44" fmla="*/ 333 w 336"/>
              <a:gd name="T45" fmla="*/ 6 h 335"/>
              <a:gd name="T46" fmla="*/ 336 w 336"/>
              <a:gd name="T47" fmla="*/ 9 h 335"/>
              <a:gd name="T48" fmla="*/ 307 w 336"/>
              <a:gd name="T49" fmla="*/ 10 h 335"/>
              <a:gd name="T50" fmla="*/ 283 w 336"/>
              <a:gd name="T51" fmla="*/ 10 h 335"/>
              <a:gd name="T52" fmla="*/ 283 w 336"/>
              <a:gd name="T53" fmla="*/ 35 h 335"/>
              <a:gd name="T54" fmla="*/ 282 w 336"/>
              <a:gd name="T55" fmla="*/ 63 h 335"/>
              <a:gd name="T56" fmla="*/ 253 w 336"/>
              <a:gd name="T57" fmla="*/ 64 h 335"/>
              <a:gd name="T58" fmla="*/ 228 w 336"/>
              <a:gd name="T59" fmla="*/ 64 h 335"/>
              <a:gd name="T60" fmla="*/ 228 w 336"/>
              <a:gd name="T61" fmla="*/ 89 h 335"/>
              <a:gd name="T62" fmla="*/ 227 w 336"/>
              <a:gd name="T63" fmla="*/ 118 h 335"/>
              <a:gd name="T64" fmla="*/ 199 w 336"/>
              <a:gd name="T65" fmla="*/ 119 h 335"/>
              <a:gd name="T66" fmla="*/ 174 w 336"/>
              <a:gd name="T67" fmla="*/ 119 h 335"/>
              <a:gd name="T68" fmla="*/ 174 w 336"/>
              <a:gd name="T69" fmla="*/ 143 h 335"/>
              <a:gd name="T70" fmla="*/ 173 w 336"/>
              <a:gd name="T71" fmla="*/ 172 h 335"/>
              <a:gd name="T72" fmla="*/ 144 w 336"/>
              <a:gd name="T73" fmla="*/ 173 h 335"/>
              <a:gd name="T74" fmla="*/ 120 w 336"/>
              <a:gd name="T75" fmla="*/ 173 h 335"/>
              <a:gd name="T76" fmla="*/ 120 w 336"/>
              <a:gd name="T77" fmla="*/ 198 h 335"/>
              <a:gd name="T78" fmla="*/ 119 w 336"/>
              <a:gd name="T79" fmla="*/ 226 h 335"/>
              <a:gd name="T80" fmla="*/ 90 w 336"/>
              <a:gd name="T81" fmla="*/ 227 h 335"/>
              <a:gd name="T82" fmla="*/ 65 w 336"/>
              <a:gd name="T83" fmla="*/ 228 h 335"/>
              <a:gd name="T84" fmla="*/ 65 w 336"/>
              <a:gd name="T85" fmla="*/ 252 h 335"/>
              <a:gd name="T86" fmla="*/ 64 w 336"/>
              <a:gd name="T87" fmla="*/ 281 h 335"/>
              <a:gd name="T88" fmla="*/ 36 w 336"/>
              <a:gd name="T89" fmla="*/ 282 h 335"/>
              <a:gd name="T90" fmla="*/ 11 w 336"/>
              <a:gd name="T91" fmla="*/ 282 h 335"/>
              <a:gd name="T92" fmla="*/ 11 w 336"/>
              <a:gd name="T93" fmla="*/ 307 h 335"/>
              <a:gd name="T94" fmla="*/ 10 w 336"/>
              <a:gd name="T95" fmla="*/ 335 h 335"/>
              <a:gd name="T96" fmla="*/ 7 w 336"/>
              <a:gd name="T97" fmla="*/ 332 h 335"/>
              <a:gd name="T98" fmla="*/ 7 w 336"/>
              <a:gd name="T99" fmla="*/ 308 h 335"/>
              <a:gd name="T100" fmla="*/ 8 w 336"/>
              <a:gd name="T101" fmla="*/ 279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36" h="335">
                <a:moveTo>
                  <a:pt x="8" y="279"/>
                </a:moveTo>
                <a:cubicBezTo>
                  <a:pt x="16" y="271"/>
                  <a:pt x="26" y="275"/>
                  <a:pt x="37" y="278"/>
                </a:cubicBezTo>
                <a:cubicBezTo>
                  <a:pt x="46" y="281"/>
                  <a:pt x="55" y="284"/>
                  <a:pt x="61" y="278"/>
                </a:cubicBezTo>
                <a:cubicBezTo>
                  <a:pt x="67" y="272"/>
                  <a:pt x="64" y="263"/>
                  <a:pt x="61" y="253"/>
                </a:cubicBezTo>
                <a:cubicBezTo>
                  <a:pt x="58" y="243"/>
                  <a:pt x="55" y="232"/>
                  <a:pt x="63" y="225"/>
                </a:cubicBezTo>
                <a:cubicBezTo>
                  <a:pt x="70" y="217"/>
                  <a:pt x="81" y="220"/>
                  <a:pt x="91" y="224"/>
                </a:cubicBezTo>
                <a:cubicBezTo>
                  <a:pt x="101" y="227"/>
                  <a:pt x="110" y="230"/>
                  <a:pt x="116" y="224"/>
                </a:cubicBezTo>
                <a:cubicBezTo>
                  <a:pt x="122" y="218"/>
                  <a:pt x="119" y="209"/>
                  <a:pt x="116" y="199"/>
                </a:cubicBezTo>
                <a:cubicBezTo>
                  <a:pt x="113" y="189"/>
                  <a:pt x="109" y="178"/>
                  <a:pt x="117" y="170"/>
                </a:cubicBezTo>
                <a:cubicBezTo>
                  <a:pt x="125" y="163"/>
                  <a:pt x="135" y="166"/>
                  <a:pt x="146" y="169"/>
                </a:cubicBezTo>
                <a:cubicBezTo>
                  <a:pt x="155" y="172"/>
                  <a:pt x="164" y="175"/>
                  <a:pt x="170" y="169"/>
                </a:cubicBezTo>
                <a:cubicBezTo>
                  <a:pt x="176" y="163"/>
                  <a:pt x="173" y="154"/>
                  <a:pt x="170" y="145"/>
                </a:cubicBezTo>
                <a:cubicBezTo>
                  <a:pt x="167" y="134"/>
                  <a:pt x="164" y="124"/>
                  <a:pt x="171" y="116"/>
                </a:cubicBezTo>
                <a:cubicBezTo>
                  <a:pt x="179" y="108"/>
                  <a:pt x="190" y="112"/>
                  <a:pt x="200" y="115"/>
                </a:cubicBezTo>
                <a:cubicBezTo>
                  <a:pt x="209" y="118"/>
                  <a:pt x="219" y="121"/>
                  <a:pt x="225" y="115"/>
                </a:cubicBezTo>
                <a:cubicBezTo>
                  <a:pt x="230" y="109"/>
                  <a:pt x="228" y="100"/>
                  <a:pt x="225" y="90"/>
                </a:cubicBezTo>
                <a:cubicBezTo>
                  <a:pt x="221" y="80"/>
                  <a:pt x="218" y="69"/>
                  <a:pt x="226" y="62"/>
                </a:cubicBezTo>
                <a:cubicBezTo>
                  <a:pt x="233" y="54"/>
                  <a:pt x="244" y="57"/>
                  <a:pt x="254" y="61"/>
                </a:cubicBezTo>
                <a:cubicBezTo>
                  <a:pt x="264" y="64"/>
                  <a:pt x="273" y="66"/>
                  <a:pt x="279" y="60"/>
                </a:cubicBezTo>
                <a:cubicBezTo>
                  <a:pt x="285" y="55"/>
                  <a:pt x="282" y="45"/>
                  <a:pt x="279" y="36"/>
                </a:cubicBezTo>
                <a:cubicBezTo>
                  <a:pt x="276" y="26"/>
                  <a:pt x="272" y="15"/>
                  <a:pt x="280" y="7"/>
                </a:cubicBezTo>
                <a:cubicBezTo>
                  <a:pt x="288" y="0"/>
                  <a:pt x="298" y="3"/>
                  <a:pt x="309" y="6"/>
                </a:cubicBezTo>
                <a:cubicBezTo>
                  <a:pt x="318" y="9"/>
                  <a:pt x="327" y="12"/>
                  <a:pt x="333" y="6"/>
                </a:cubicBezTo>
                <a:cubicBezTo>
                  <a:pt x="336" y="9"/>
                  <a:pt x="336" y="9"/>
                  <a:pt x="336" y="9"/>
                </a:cubicBezTo>
                <a:cubicBezTo>
                  <a:pt x="328" y="17"/>
                  <a:pt x="318" y="13"/>
                  <a:pt x="307" y="10"/>
                </a:cubicBezTo>
                <a:cubicBezTo>
                  <a:pt x="298" y="7"/>
                  <a:pt x="289" y="4"/>
                  <a:pt x="283" y="10"/>
                </a:cubicBezTo>
                <a:cubicBezTo>
                  <a:pt x="277" y="16"/>
                  <a:pt x="280" y="25"/>
                  <a:pt x="283" y="35"/>
                </a:cubicBezTo>
                <a:cubicBezTo>
                  <a:pt x="286" y="45"/>
                  <a:pt x="289" y="56"/>
                  <a:pt x="282" y="63"/>
                </a:cubicBezTo>
                <a:cubicBezTo>
                  <a:pt x="274" y="71"/>
                  <a:pt x="263" y="68"/>
                  <a:pt x="253" y="64"/>
                </a:cubicBezTo>
                <a:cubicBezTo>
                  <a:pt x="243" y="61"/>
                  <a:pt x="234" y="58"/>
                  <a:pt x="228" y="64"/>
                </a:cubicBezTo>
                <a:cubicBezTo>
                  <a:pt x="222" y="70"/>
                  <a:pt x="225" y="79"/>
                  <a:pt x="228" y="89"/>
                </a:cubicBezTo>
                <a:cubicBezTo>
                  <a:pt x="232" y="99"/>
                  <a:pt x="235" y="110"/>
                  <a:pt x="227" y="118"/>
                </a:cubicBezTo>
                <a:cubicBezTo>
                  <a:pt x="220" y="125"/>
                  <a:pt x="209" y="122"/>
                  <a:pt x="199" y="119"/>
                </a:cubicBezTo>
                <a:cubicBezTo>
                  <a:pt x="189" y="116"/>
                  <a:pt x="180" y="113"/>
                  <a:pt x="174" y="119"/>
                </a:cubicBezTo>
                <a:cubicBezTo>
                  <a:pt x="168" y="125"/>
                  <a:pt x="171" y="134"/>
                  <a:pt x="174" y="143"/>
                </a:cubicBezTo>
                <a:cubicBezTo>
                  <a:pt x="177" y="154"/>
                  <a:pt x="181" y="164"/>
                  <a:pt x="173" y="172"/>
                </a:cubicBezTo>
                <a:cubicBezTo>
                  <a:pt x="165" y="180"/>
                  <a:pt x="155" y="176"/>
                  <a:pt x="144" y="173"/>
                </a:cubicBezTo>
                <a:cubicBezTo>
                  <a:pt x="135" y="170"/>
                  <a:pt x="126" y="167"/>
                  <a:pt x="120" y="173"/>
                </a:cubicBezTo>
                <a:cubicBezTo>
                  <a:pt x="114" y="179"/>
                  <a:pt x="117" y="188"/>
                  <a:pt x="120" y="198"/>
                </a:cubicBezTo>
                <a:cubicBezTo>
                  <a:pt x="123" y="208"/>
                  <a:pt x="126" y="219"/>
                  <a:pt x="119" y="226"/>
                </a:cubicBezTo>
                <a:cubicBezTo>
                  <a:pt x="111" y="234"/>
                  <a:pt x="100" y="231"/>
                  <a:pt x="90" y="227"/>
                </a:cubicBezTo>
                <a:cubicBezTo>
                  <a:pt x="80" y="224"/>
                  <a:pt x="71" y="222"/>
                  <a:pt x="65" y="228"/>
                </a:cubicBezTo>
                <a:cubicBezTo>
                  <a:pt x="59" y="233"/>
                  <a:pt x="62" y="243"/>
                  <a:pt x="65" y="252"/>
                </a:cubicBezTo>
                <a:cubicBezTo>
                  <a:pt x="68" y="262"/>
                  <a:pt x="72" y="273"/>
                  <a:pt x="64" y="281"/>
                </a:cubicBezTo>
                <a:cubicBezTo>
                  <a:pt x="57" y="288"/>
                  <a:pt x="46" y="285"/>
                  <a:pt x="36" y="282"/>
                </a:cubicBezTo>
                <a:cubicBezTo>
                  <a:pt x="26" y="279"/>
                  <a:pt x="17" y="276"/>
                  <a:pt x="11" y="282"/>
                </a:cubicBezTo>
                <a:cubicBezTo>
                  <a:pt x="5" y="288"/>
                  <a:pt x="8" y="297"/>
                  <a:pt x="11" y="307"/>
                </a:cubicBezTo>
                <a:cubicBezTo>
                  <a:pt x="14" y="317"/>
                  <a:pt x="17" y="328"/>
                  <a:pt x="10" y="335"/>
                </a:cubicBezTo>
                <a:cubicBezTo>
                  <a:pt x="7" y="332"/>
                  <a:pt x="7" y="332"/>
                  <a:pt x="7" y="332"/>
                </a:cubicBezTo>
                <a:cubicBezTo>
                  <a:pt x="13" y="326"/>
                  <a:pt x="10" y="317"/>
                  <a:pt x="7" y="308"/>
                </a:cubicBezTo>
                <a:cubicBezTo>
                  <a:pt x="4" y="297"/>
                  <a:pt x="0" y="287"/>
                  <a:pt x="8" y="2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AF940197-18E6-4C04-8B36-34A79B8755E9}"/>
              </a:ext>
            </a:extLst>
          </p:cNvPr>
          <p:cNvSpPr>
            <a:spLocks/>
          </p:cNvSpPr>
          <p:nvPr userDrawn="1"/>
        </p:nvSpPr>
        <p:spPr bwMode="auto">
          <a:xfrm>
            <a:off x="1982220" y="1624149"/>
            <a:ext cx="1489075" cy="1487488"/>
          </a:xfrm>
          <a:custGeom>
            <a:avLst/>
            <a:gdLst>
              <a:gd name="T0" fmla="*/ 726 w 762"/>
              <a:gd name="T1" fmla="*/ 36 h 762"/>
              <a:gd name="T2" fmla="*/ 726 w 762"/>
              <a:gd name="T3" fmla="*/ 163 h 762"/>
              <a:gd name="T4" fmla="*/ 163 w 762"/>
              <a:gd name="T5" fmla="*/ 727 h 762"/>
              <a:gd name="T6" fmla="*/ 35 w 762"/>
              <a:gd name="T7" fmla="*/ 727 h 762"/>
              <a:gd name="T8" fmla="*/ 35 w 762"/>
              <a:gd name="T9" fmla="*/ 727 h 762"/>
              <a:gd name="T10" fmla="*/ 35 w 762"/>
              <a:gd name="T11" fmla="*/ 599 h 762"/>
              <a:gd name="T12" fmla="*/ 599 w 762"/>
              <a:gd name="T13" fmla="*/ 36 h 762"/>
              <a:gd name="T14" fmla="*/ 726 w 762"/>
              <a:gd name="T15" fmla="*/ 3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2" h="762">
                <a:moveTo>
                  <a:pt x="726" y="36"/>
                </a:moveTo>
                <a:cubicBezTo>
                  <a:pt x="762" y="71"/>
                  <a:pt x="762" y="128"/>
                  <a:pt x="726" y="163"/>
                </a:cubicBezTo>
                <a:cubicBezTo>
                  <a:pt x="163" y="727"/>
                  <a:pt x="163" y="727"/>
                  <a:pt x="163" y="727"/>
                </a:cubicBezTo>
                <a:cubicBezTo>
                  <a:pt x="127" y="762"/>
                  <a:pt x="70" y="762"/>
                  <a:pt x="35" y="727"/>
                </a:cubicBezTo>
                <a:cubicBezTo>
                  <a:pt x="35" y="727"/>
                  <a:pt x="35" y="727"/>
                  <a:pt x="35" y="727"/>
                </a:cubicBezTo>
                <a:cubicBezTo>
                  <a:pt x="0" y="692"/>
                  <a:pt x="0" y="635"/>
                  <a:pt x="35" y="599"/>
                </a:cubicBezTo>
                <a:cubicBezTo>
                  <a:pt x="599" y="36"/>
                  <a:pt x="599" y="36"/>
                  <a:pt x="599" y="36"/>
                </a:cubicBezTo>
                <a:cubicBezTo>
                  <a:pt x="634" y="0"/>
                  <a:pt x="691" y="0"/>
                  <a:pt x="726" y="3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24">
            <a:extLst>
              <a:ext uri="{FF2B5EF4-FFF2-40B4-BE49-F238E27FC236}">
                <a16:creationId xmlns:a16="http://schemas.microsoft.com/office/drawing/2014/main" id="{E6D56BD4-8D6F-4FD6-8011-C645F2C8D445}"/>
              </a:ext>
            </a:extLst>
          </p:cNvPr>
          <p:cNvSpPr>
            <a:spLocks/>
          </p:cNvSpPr>
          <p:nvPr userDrawn="1"/>
        </p:nvSpPr>
        <p:spPr bwMode="auto">
          <a:xfrm>
            <a:off x="3686403" y="1411607"/>
            <a:ext cx="893763" cy="890588"/>
          </a:xfrm>
          <a:custGeom>
            <a:avLst/>
            <a:gdLst>
              <a:gd name="T0" fmla="*/ 422 w 457"/>
              <a:gd name="T1" fmla="*/ 35 h 456"/>
              <a:gd name="T2" fmla="*/ 422 w 457"/>
              <a:gd name="T3" fmla="*/ 162 h 456"/>
              <a:gd name="T4" fmla="*/ 163 w 457"/>
              <a:gd name="T5" fmla="*/ 421 h 456"/>
              <a:gd name="T6" fmla="*/ 35 w 457"/>
              <a:gd name="T7" fmla="*/ 421 h 456"/>
              <a:gd name="T8" fmla="*/ 35 w 457"/>
              <a:gd name="T9" fmla="*/ 421 h 456"/>
              <a:gd name="T10" fmla="*/ 35 w 457"/>
              <a:gd name="T11" fmla="*/ 294 h 456"/>
              <a:gd name="T12" fmla="*/ 294 w 457"/>
              <a:gd name="T13" fmla="*/ 35 h 456"/>
              <a:gd name="T14" fmla="*/ 422 w 457"/>
              <a:gd name="T15" fmla="*/ 35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7" h="456">
                <a:moveTo>
                  <a:pt x="422" y="35"/>
                </a:moveTo>
                <a:cubicBezTo>
                  <a:pt x="457" y="70"/>
                  <a:pt x="457" y="127"/>
                  <a:pt x="422" y="162"/>
                </a:cubicBezTo>
                <a:cubicBezTo>
                  <a:pt x="163" y="421"/>
                  <a:pt x="163" y="421"/>
                  <a:pt x="163" y="421"/>
                </a:cubicBezTo>
                <a:cubicBezTo>
                  <a:pt x="128" y="456"/>
                  <a:pt x="70" y="456"/>
                  <a:pt x="35" y="421"/>
                </a:cubicBezTo>
                <a:cubicBezTo>
                  <a:pt x="35" y="421"/>
                  <a:pt x="35" y="421"/>
                  <a:pt x="35" y="421"/>
                </a:cubicBezTo>
                <a:cubicBezTo>
                  <a:pt x="0" y="386"/>
                  <a:pt x="0" y="329"/>
                  <a:pt x="35" y="294"/>
                </a:cubicBezTo>
                <a:cubicBezTo>
                  <a:pt x="294" y="35"/>
                  <a:pt x="294" y="35"/>
                  <a:pt x="294" y="35"/>
                </a:cubicBezTo>
                <a:cubicBezTo>
                  <a:pt x="329" y="0"/>
                  <a:pt x="386" y="0"/>
                  <a:pt x="422" y="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4F77CF0-1458-4140-9E61-44D7565420D0}"/>
              </a:ext>
            </a:extLst>
          </p:cNvPr>
          <p:cNvSpPr>
            <a:spLocks/>
          </p:cNvSpPr>
          <p:nvPr userDrawn="1"/>
        </p:nvSpPr>
        <p:spPr bwMode="auto">
          <a:xfrm>
            <a:off x="10263187" y="4295775"/>
            <a:ext cx="1257300" cy="1257300"/>
          </a:xfrm>
          <a:custGeom>
            <a:avLst/>
            <a:gdLst>
              <a:gd name="T0" fmla="*/ 608 w 643"/>
              <a:gd name="T1" fmla="*/ 35 h 644"/>
              <a:gd name="T2" fmla="*/ 608 w 643"/>
              <a:gd name="T3" fmla="*/ 163 h 644"/>
              <a:gd name="T4" fmla="*/ 162 w 643"/>
              <a:gd name="T5" fmla="*/ 609 h 644"/>
              <a:gd name="T6" fmla="*/ 35 w 643"/>
              <a:gd name="T7" fmla="*/ 609 h 644"/>
              <a:gd name="T8" fmla="*/ 35 w 643"/>
              <a:gd name="T9" fmla="*/ 609 h 644"/>
              <a:gd name="T10" fmla="*/ 35 w 643"/>
              <a:gd name="T11" fmla="*/ 481 h 644"/>
              <a:gd name="T12" fmla="*/ 480 w 643"/>
              <a:gd name="T13" fmla="*/ 35 h 644"/>
              <a:gd name="T14" fmla="*/ 608 w 643"/>
              <a:gd name="T15" fmla="*/ 35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3" h="644">
                <a:moveTo>
                  <a:pt x="608" y="35"/>
                </a:moveTo>
                <a:cubicBezTo>
                  <a:pt x="643" y="71"/>
                  <a:pt x="643" y="128"/>
                  <a:pt x="608" y="163"/>
                </a:cubicBezTo>
                <a:cubicBezTo>
                  <a:pt x="162" y="609"/>
                  <a:pt x="162" y="609"/>
                  <a:pt x="162" y="609"/>
                </a:cubicBezTo>
                <a:cubicBezTo>
                  <a:pt x="127" y="644"/>
                  <a:pt x="70" y="644"/>
                  <a:pt x="35" y="609"/>
                </a:cubicBezTo>
                <a:cubicBezTo>
                  <a:pt x="35" y="609"/>
                  <a:pt x="35" y="609"/>
                  <a:pt x="35" y="609"/>
                </a:cubicBezTo>
                <a:cubicBezTo>
                  <a:pt x="0" y="573"/>
                  <a:pt x="0" y="516"/>
                  <a:pt x="35" y="481"/>
                </a:cubicBezTo>
                <a:cubicBezTo>
                  <a:pt x="480" y="35"/>
                  <a:pt x="480" y="35"/>
                  <a:pt x="480" y="35"/>
                </a:cubicBezTo>
                <a:cubicBezTo>
                  <a:pt x="516" y="0"/>
                  <a:pt x="573" y="0"/>
                  <a:pt x="608" y="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94F5964F-1AF9-4361-AF40-A99A57E074E2}"/>
              </a:ext>
            </a:extLst>
          </p:cNvPr>
          <p:cNvSpPr>
            <a:spLocks/>
          </p:cNvSpPr>
          <p:nvPr userDrawn="1"/>
        </p:nvSpPr>
        <p:spPr bwMode="auto">
          <a:xfrm>
            <a:off x="1878240" y="1219520"/>
            <a:ext cx="401638" cy="403225"/>
          </a:xfrm>
          <a:custGeom>
            <a:avLst/>
            <a:gdLst>
              <a:gd name="T0" fmla="*/ 169 w 206"/>
              <a:gd name="T1" fmla="*/ 36 h 206"/>
              <a:gd name="T2" fmla="*/ 169 w 206"/>
              <a:gd name="T3" fmla="*/ 169 h 206"/>
              <a:gd name="T4" fmla="*/ 36 w 206"/>
              <a:gd name="T5" fmla="*/ 169 h 206"/>
              <a:gd name="T6" fmla="*/ 36 w 206"/>
              <a:gd name="T7" fmla="*/ 36 h 206"/>
              <a:gd name="T8" fmla="*/ 169 w 206"/>
              <a:gd name="T9" fmla="*/ 3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206">
                <a:moveTo>
                  <a:pt x="169" y="36"/>
                </a:moveTo>
                <a:cubicBezTo>
                  <a:pt x="206" y="73"/>
                  <a:pt x="206" y="132"/>
                  <a:pt x="169" y="169"/>
                </a:cubicBezTo>
                <a:cubicBezTo>
                  <a:pt x="132" y="206"/>
                  <a:pt x="73" y="206"/>
                  <a:pt x="36" y="169"/>
                </a:cubicBezTo>
                <a:cubicBezTo>
                  <a:pt x="0" y="132"/>
                  <a:pt x="0" y="73"/>
                  <a:pt x="36" y="36"/>
                </a:cubicBezTo>
                <a:cubicBezTo>
                  <a:pt x="73" y="0"/>
                  <a:pt x="132" y="0"/>
                  <a:pt x="169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20353C5A-4588-40B0-AD2F-12E283A09BB4}"/>
              </a:ext>
            </a:extLst>
          </p:cNvPr>
          <p:cNvSpPr>
            <a:spLocks/>
          </p:cNvSpPr>
          <p:nvPr userDrawn="1"/>
        </p:nvSpPr>
        <p:spPr bwMode="auto">
          <a:xfrm>
            <a:off x="3388745" y="1293949"/>
            <a:ext cx="401638" cy="401638"/>
          </a:xfrm>
          <a:custGeom>
            <a:avLst/>
            <a:gdLst>
              <a:gd name="T0" fmla="*/ 169 w 205"/>
              <a:gd name="T1" fmla="*/ 36 h 206"/>
              <a:gd name="T2" fmla="*/ 169 w 205"/>
              <a:gd name="T3" fmla="*/ 169 h 206"/>
              <a:gd name="T4" fmla="*/ 36 w 205"/>
              <a:gd name="T5" fmla="*/ 169 h 206"/>
              <a:gd name="T6" fmla="*/ 36 w 205"/>
              <a:gd name="T7" fmla="*/ 36 h 206"/>
              <a:gd name="T8" fmla="*/ 169 w 205"/>
              <a:gd name="T9" fmla="*/ 3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206">
                <a:moveTo>
                  <a:pt x="169" y="36"/>
                </a:moveTo>
                <a:cubicBezTo>
                  <a:pt x="205" y="73"/>
                  <a:pt x="205" y="132"/>
                  <a:pt x="169" y="169"/>
                </a:cubicBezTo>
                <a:cubicBezTo>
                  <a:pt x="132" y="206"/>
                  <a:pt x="73" y="206"/>
                  <a:pt x="36" y="169"/>
                </a:cubicBezTo>
                <a:cubicBezTo>
                  <a:pt x="0" y="132"/>
                  <a:pt x="0" y="73"/>
                  <a:pt x="36" y="36"/>
                </a:cubicBezTo>
                <a:cubicBezTo>
                  <a:pt x="73" y="0"/>
                  <a:pt x="132" y="0"/>
                  <a:pt x="169" y="3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9">
            <a:extLst>
              <a:ext uri="{FF2B5EF4-FFF2-40B4-BE49-F238E27FC236}">
                <a16:creationId xmlns:a16="http://schemas.microsoft.com/office/drawing/2014/main" id="{DC39E1E7-6B77-4D48-B3EA-2454E52CE088}"/>
              </a:ext>
            </a:extLst>
          </p:cNvPr>
          <p:cNvSpPr>
            <a:spLocks/>
          </p:cNvSpPr>
          <p:nvPr userDrawn="1"/>
        </p:nvSpPr>
        <p:spPr bwMode="auto">
          <a:xfrm>
            <a:off x="9907587" y="5491162"/>
            <a:ext cx="403225" cy="401638"/>
          </a:xfrm>
          <a:custGeom>
            <a:avLst/>
            <a:gdLst>
              <a:gd name="T0" fmla="*/ 169 w 206"/>
              <a:gd name="T1" fmla="*/ 36 h 206"/>
              <a:gd name="T2" fmla="*/ 169 w 206"/>
              <a:gd name="T3" fmla="*/ 169 h 206"/>
              <a:gd name="T4" fmla="*/ 36 w 206"/>
              <a:gd name="T5" fmla="*/ 169 h 206"/>
              <a:gd name="T6" fmla="*/ 36 w 206"/>
              <a:gd name="T7" fmla="*/ 36 h 206"/>
              <a:gd name="T8" fmla="*/ 169 w 206"/>
              <a:gd name="T9" fmla="*/ 3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206">
                <a:moveTo>
                  <a:pt x="169" y="36"/>
                </a:moveTo>
                <a:cubicBezTo>
                  <a:pt x="206" y="73"/>
                  <a:pt x="206" y="132"/>
                  <a:pt x="169" y="169"/>
                </a:cubicBezTo>
                <a:cubicBezTo>
                  <a:pt x="132" y="206"/>
                  <a:pt x="73" y="206"/>
                  <a:pt x="36" y="169"/>
                </a:cubicBezTo>
                <a:cubicBezTo>
                  <a:pt x="0" y="132"/>
                  <a:pt x="0" y="73"/>
                  <a:pt x="36" y="36"/>
                </a:cubicBezTo>
                <a:cubicBezTo>
                  <a:pt x="73" y="0"/>
                  <a:pt x="132" y="0"/>
                  <a:pt x="169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&#39134;&#26426;&#22823;&#25112;Java&#31572;&#36777;&#23637;&#31034;&#35270;&#39057;2~1.mp4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283567-57E6-45B4-916D-4B24DC10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D06D12-8C26-4AFE-9D3E-C30416F9C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2C083C-9340-4B85-9AB5-D2C3CA89D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22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D36647A-E753-46CE-8C78-A69AE661417A}"/>
              </a:ext>
            </a:extLst>
          </p:cNvPr>
          <p:cNvSpPr/>
          <p:nvPr/>
        </p:nvSpPr>
        <p:spPr>
          <a:xfrm>
            <a:off x="137385" y="2876199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accent2">
                    <a:lumMod val="50000"/>
                  </a:schemeClr>
                </a:solidFill>
                <a:latin typeface="汉仪润圆-35W" panose="00020600040101010101" pitchFamily="18" charset="-122"/>
                <a:ea typeface="汉仪润圆-35W" panose="00020600040101010101" pitchFamily="18" charset="-122"/>
              </a:rPr>
              <a:t>爪哇骑士团</a:t>
            </a:r>
            <a:endParaRPr lang="zh-CN" altLang="en-US" sz="4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596865-ACF4-4793-9DD5-FE0C9788C7A0}"/>
              </a:ext>
            </a:extLst>
          </p:cNvPr>
          <p:cNvSpPr/>
          <p:nvPr/>
        </p:nvSpPr>
        <p:spPr>
          <a:xfrm>
            <a:off x="137385" y="3581463"/>
            <a:ext cx="31646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汉仪润圆-35W" panose="00020600040101010101" pitchFamily="18" charset="-122"/>
                <a:ea typeface="汉仪润圆-35W" panose="00020600040101010101" pitchFamily="18" charset="-122"/>
              </a:rPr>
              <a:t>Knights Of Java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0E3883-7898-4718-A2AB-867CBCADE9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4" t="17560" r="26544" b="47864"/>
          <a:stretch/>
        </p:blipFill>
        <p:spPr>
          <a:xfrm>
            <a:off x="9395065" y="2395838"/>
            <a:ext cx="2127936" cy="23712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97964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290" y="365126"/>
            <a:ext cx="7886700" cy="487629"/>
          </a:xfrm>
        </p:spPr>
        <p:txBody>
          <a:bodyPr/>
          <a:lstStyle/>
          <a:p>
            <a:r>
              <a:rPr lang="zh-CN" altLang="en-US" dirty="0"/>
              <a:t>模块介绍</a:t>
            </a:r>
            <a:r>
              <a:rPr lang="en-US" altLang="zh-CN" dirty="0"/>
              <a:t>--</a:t>
            </a:r>
            <a:r>
              <a:rPr lang="en-US" altLang="zh-CN" dirty="0" err="1"/>
              <a:t>JudgeScore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186056" y="1078230"/>
            <a:ext cx="11819890" cy="42716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英雄机击杀敌机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1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得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1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分，击杀敌机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2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得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2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分，击杀敌机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3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得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3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分</a:t>
            </a:r>
            <a:endParaRPr lang="en-US" altLang="zh-CN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英雄机击杀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boss1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得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6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分，击杀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boss2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得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9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分，击杀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boss3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得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12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分</a:t>
            </a:r>
            <a:endParaRPr lang="en-US" altLang="zh-CN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r>
              <a:rPr lang="en-US" altLang="zh-CN" dirty="0" err="1"/>
              <a:t>JudgeScore</a:t>
            </a:r>
            <a:r>
              <a:rPr lang="en-US" altLang="zh-CN" dirty="0"/>
              <a:t>()</a:t>
            </a:r>
            <a:r>
              <a:rPr lang="zh-CN" altLang="en-US" dirty="0"/>
              <a:t>通过判断玩家得分情况来</a:t>
            </a:r>
            <a:r>
              <a:rPr lang="en-US" altLang="zh-CN" dirty="0"/>
              <a:t>,</a:t>
            </a:r>
            <a:r>
              <a:rPr lang="zh-CN" altLang="en-US" dirty="0"/>
              <a:t>提高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难度：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000" dirty="0"/>
              <a:t>1</a:t>
            </a:r>
            <a:r>
              <a:rPr lang="zh-CN" altLang="en-US" sz="2000" dirty="0"/>
              <a:t>，控制敌机类别的生成、撞击判定、移除判定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2</a:t>
            </a:r>
            <a:r>
              <a:rPr lang="zh-CN" altLang="en-US" sz="2000" dirty="0"/>
              <a:t>，</a:t>
            </a:r>
            <a:r>
              <a:rPr lang="en-US" altLang="zh-CN" sz="2000" dirty="0"/>
              <a:t>boss</a:t>
            </a:r>
            <a:r>
              <a:rPr lang="zh-CN" altLang="en-US" sz="2000" dirty="0"/>
              <a:t>类别的生成、子弹击中判定、撞击判定、移除判定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3</a:t>
            </a:r>
            <a:r>
              <a:rPr lang="zh-CN" altLang="en-US" sz="2000" dirty="0"/>
              <a:t>，</a:t>
            </a:r>
            <a:r>
              <a:rPr lang="en-US" altLang="zh-CN" sz="2000" dirty="0"/>
              <a:t>buff2</a:t>
            </a:r>
            <a:r>
              <a:rPr lang="zh-CN" altLang="en-US" sz="2000" dirty="0"/>
              <a:t>的生成、撞击判定、移除判定</a:t>
            </a:r>
            <a:endParaRPr lang="zh-CN" altLang="en-US" sz="2000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79B352-2977-47FE-B0BC-5C3EB5DF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713" y="2050745"/>
            <a:ext cx="2751058" cy="40008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371527-4608-441C-AB07-24E77DC2C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712" y="2035301"/>
            <a:ext cx="2295024" cy="40162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318D32-7638-4F51-AF36-9F6E86471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780" y="4489357"/>
            <a:ext cx="1988992" cy="1562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关键技术详细说明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290" y="365126"/>
            <a:ext cx="7886700" cy="487629"/>
          </a:xfrm>
        </p:spPr>
        <p:txBody>
          <a:bodyPr/>
          <a:lstStyle/>
          <a:p>
            <a:r>
              <a:rPr lang="zh-CN" altLang="en-US" dirty="0"/>
              <a:t>关键技术说明</a:t>
            </a:r>
            <a:r>
              <a:rPr lang="en-US" altLang="zh-CN" dirty="0"/>
              <a:t>——</a:t>
            </a:r>
            <a:r>
              <a:rPr lang="zh-CN" altLang="en-US" dirty="0"/>
              <a:t>对象的生成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42290" y="1078230"/>
            <a:ext cx="11463655" cy="4271645"/>
          </a:xfrm>
        </p:spPr>
        <p:txBody>
          <a:bodyPr/>
          <a:lstStyle/>
          <a:p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以敌机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1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生成为例说明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24ED1C-118C-4939-9BC2-73F85806B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0" y="1903644"/>
            <a:ext cx="6705200" cy="262081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AA8866D-ACC7-4073-A9E2-8CF3FFE8B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9333">
            <a:off x="7912694" y="451210"/>
            <a:ext cx="3538641" cy="31546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62CDC22-7741-4D2B-BD52-14ADFBA75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8508">
            <a:off x="9565121" y="1143931"/>
            <a:ext cx="2420830" cy="33286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F4DFADF-AD89-4FD7-BFC6-5B99361A9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3100">
            <a:off x="7305013" y="1842628"/>
            <a:ext cx="4895181" cy="24644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FDB900F-8498-44E5-9C50-B11511E336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456" y="3066036"/>
            <a:ext cx="4450294" cy="40092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D838766-A0AF-49A8-8A1E-01C604D962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"/>
          <a:stretch/>
        </p:blipFill>
        <p:spPr>
          <a:xfrm rot="20913918">
            <a:off x="3894667" y="4457246"/>
            <a:ext cx="8242862" cy="90999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076E709-F37B-4029-BF16-7EE124CA90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95" y="1130668"/>
            <a:ext cx="3512410" cy="44014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600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290" y="365126"/>
            <a:ext cx="7886700" cy="487629"/>
          </a:xfrm>
        </p:spPr>
        <p:txBody>
          <a:bodyPr/>
          <a:lstStyle/>
          <a:p>
            <a:r>
              <a:rPr lang="zh-CN" altLang="en-US" dirty="0"/>
              <a:t>关键技术说明</a:t>
            </a:r>
            <a:r>
              <a:rPr lang="en-US" altLang="zh-CN" dirty="0"/>
              <a:t>——</a:t>
            </a:r>
            <a:r>
              <a:rPr lang="zh-CN" altLang="en-US" dirty="0"/>
              <a:t>对象的移动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42290" y="1078230"/>
            <a:ext cx="11463655" cy="4271645"/>
          </a:xfrm>
        </p:spPr>
        <p:txBody>
          <a:bodyPr/>
          <a:lstStyle/>
          <a:p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以敌机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1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移动为例说明</a:t>
            </a:r>
          </a:p>
          <a:p>
            <a:endParaRPr lang="zh-CN" altLang="en-US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7D49FE-E0C2-4D19-841A-D64B3C70F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86" y="1670817"/>
            <a:ext cx="1997549" cy="8027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682F8A-D119-4F63-9573-A0AB359D4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86" y="2473569"/>
            <a:ext cx="4901760" cy="36053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26B4B4-EC56-4566-A1B7-4EEAB6256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03" y="1610306"/>
            <a:ext cx="5197605" cy="30510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038175-5EF2-47D1-B4BF-A5F3D43DA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46" y="4576007"/>
            <a:ext cx="5133862" cy="150288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C5C2E4D-2F82-44DF-A517-7452D8384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03" y="1598583"/>
            <a:ext cx="6198989" cy="4480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093B9-97AC-4812-9E34-76B4E092B8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04" y="1618672"/>
            <a:ext cx="3256288" cy="43865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8317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290" y="365126"/>
            <a:ext cx="7886700" cy="487629"/>
          </a:xfrm>
        </p:spPr>
        <p:txBody>
          <a:bodyPr/>
          <a:lstStyle/>
          <a:p>
            <a:r>
              <a:rPr lang="zh-CN" altLang="en-US" dirty="0"/>
              <a:t>关键技术说明</a:t>
            </a:r>
            <a:r>
              <a:rPr lang="en-US" altLang="zh-CN" dirty="0"/>
              <a:t>——</a:t>
            </a:r>
            <a:r>
              <a:rPr lang="zh-CN" altLang="en-US" dirty="0"/>
              <a:t>对象被子弹击中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42290" y="1078230"/>
            <a:ext cx="11463655" cy="4271645"/>
          </a:xfrm>
        </p:spPr>
        <p:txBody>
          <a:bodyPr/>
          <a:lstStyle/>
          <a:p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以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Enemy2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被子弹击中为例</a:t>
            </a:r>
            <a:endParaRPr lang="en-US" altLang="zh-CN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英雄机被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boss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机子弹击中同理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ECA928-4D71-4044-8D17-EC864FD74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45" y="0"/>
            <a:ext cx="12259378" cy="6576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290" y="365126"/>
            <a:ext cx="7886700" cy="487629"/>
          </a:xfrm>
        </p:spPr>
        <p:txBody>
          <a:bodyPr/>
          <a:lstStyle/>
          <a:p>
            <a:r>
              <a:rPr lang="zh-CN" altLang="en-US" dirty="0"/>
              <a:t>关键技术说明</a:t>
            </a:r>
            <a:r>
              <a:rPr lang="en-US" altLang="zh-CN" dirty="0"/>
              <a:t>——</a:t>
            </a:r>
            <a:r>
              <a:rPr lang="zh-CN" altLang="en-US" dirty="0"/>
              <a:t>英雄被敌机击中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42290" y="1078230"/>
            <a:ext cx="11463655" cy="4271645"/>
          </a:xfrm>
        </p:spPr>
        <p:txBody>
          <a:bodyPr/>
          <a:lstStyle/>
          <a:p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以被</a:t>
            </a:r>
            <a:r>
              <a:rPr lang="en-US" altLang="zh-CN" dirty="0">
                <a:latin typeface="思源黑体 Regular" panose="020B0500000000000000" charset="-122"/>
              </a:rPr>
              <a:t>Enemy</a:t>
            </a:r>
            <a:r>
              <a:rPr lang="en-US" altLang="zh-CN" dirty="0"/>
              <a:t>2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击中为例</a:t>
            </a:r>
            <a:endParaRPr lang="en-US" altLang="zh-CN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Buff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击中英雄机同理，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buff1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增加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5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生命值，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buff2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增加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2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生命值同时，增加火力值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1</a:t>
            </a:r>
            <a:endParaRPr lang="zh-CN" altLang="en-US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D9E6F8-7FB6-45DC-998C-56BEC16E9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8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290" y="365126"/>
            <a:ext cx="7886700" cy="487629"/>
          </a:xfrm>
        </p:spPr>
        <p:txBody>
          <a:bodyPr/>
          <a:lstStyle/>
          <a:p>
            <a:r>
              <a:rPr lang="zh-CN" altLang="en-US" dirty="0"/>
              <a:t>关键技术说明</a:t>
            </a:r>
            <a:r>
              <a:rPr lang="en-US" altLang="zh-CN" dirty="0"/>
              <a:t>——</a:t>
            </a:r>
            <a:r>
              <a:rPr lang="zh-CN" altLang="en-US" dirty="0"/>
              <a:t>移除飞出窗体的对象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42290" y="1078230"/>
            <a:ext cx="11463655" cy="4271645"/>
          </a:xfrm>
        </p:spPr>
        <p:txBody>
          <a:bodyPr/>
          <a:lstStyle/>
          <a:p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以被</a:t>
            </a:r>
            <a:r>
              <a:rPr lang="en-US" altLang="zh-CN" dirty="0">
                <a:latin typeface="思源黑体 Regular" panose="020B0500000000000000" charset="-122"/>
              </a:rPr>
              <a:t>Enemy1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</a:rPr>
              <a:t>飞出被移除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为例</a:t>
            </a:r>
            <a:endParaRPr lang="en-US" altLang="zh-CN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其他所有对象同理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42B76F-A322-4609-8E4A-23D0A49E1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90" y="2072516"/>
            <a:ext cx="9505986" cy="282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5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290" y="365126"/>
            <a:ext cx="7886700" cy="487629"/>
          </a:xfrm>
        </p:spPr>
        <p:txBody>
          <a:bodyPr/>
          <a:lstStyle/>
          <a:p>
            <a:r>
              <a:rPr lang="zh-CN" altLang="en-US" dirty="0"/>
              <a:t>关键技术说明</a:t>
            </a:r>
            <a:r>
              <a:rPr lang="en-US" altLang="zh-CN" dirty="0"/>
              <a:t>——</a:t>
            </a:r>
            <a:r>
              <a:rPr lang="zh-CN" altLang="en-US" dirty="0"/>
              <a:t>监听鼠标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E82CAC-FE06-4397-B9B8-21BFA324C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49" y="2479265"/>
            <a:ext cx="5292541" cy="18994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6036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290" y="365126"/>
            <a:ext cx="7886700" cy="487629"/>
          </a:xfrm>
        </p:spPr>
        <p:txBody>
          <a:bodyPr/>
          <a:lstStyle/>
          <a:p>
            <a:r>
              <a:rPr lang="zh-CN" altLang="en-US" dirty="0"/>
              <a:t>关键技术说明</a:t>
            </a:r>
            <a:r>
              <a:rPr lang="en-US" altLang="zh-CN" dirty="0"/>
              <a:t>——</a:t>
            </a:r>
            <a:r>
              <a:rPr lang="zh-CN" altLang="en-US" dirty="0"/>
              <a:t>游戏流程的逻辑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E617B45-91EF-4FAA-B81A-ED702F80E83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40500"/>
          </a:xfrm>
        </p:spPr>
      </p:pic>
    </p:spTree>
    <p:extLst>
      <p:ext uri="{BB962C8B-B14F-4D97-AF65-F5344CB8AC3E}">
        <p14:creationId xmlns:p14="http://schemas.microsoft.com/office/powerpoint/2010/main" val="52590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项目中出现的问题及解决方法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2809" y="2404421"/>
            <a:ext cx="7346074" cy="582619"/>
          </a:xfrm>
        </p:spPr>
        <p:txBody>
          <a:bodyPr/>
          <a:lstStyle/>
          <a:p>
            <a:r>
              <a:rPr lang="zh-CN" altLang="en-US" sz="4000" b="1" dirty="0">
                <a:latin typeface="汉仪晨妹子简" panose="00020600040101010101" pitchFamily="18" charset="-122"/>
                <a:ea typeface="汉仪晨妹子简" panose="00020600040101010101" pitchFamily="18" charset="-122"/>
              </a:rPr>
              <a:t>欧美飞机大战</a:t>
            </a:r>
            <a:r>
              <a:rPr lang="zh-CN" altLang="en-US" sz="4000" dirty="0"/>
              <a:t>项目评审</a:t>
            </a:r>
            <a:r>
              <a:rPr lang="en-US" altLang="zh-CN" sz="4000" dirty="0"/>
              <a:t>--</a:t>
            </a:r>
            <a:r>
              <a:rPr lang="zh-CN" altLang="en-US" sz="4000" dirty="0"/>
              <a:t>项目陈述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陈述人：吴鸿哲</a:t>
            </a:r>
            <a:r>
              <a:rPr lang="en-US" altLang="zh-CN" dirty="0"/>
              <a:t>     </a:t>
            </a:r>
            <a:r>
              <a:rPr lang="zh-CN" altLang="en-US" dirty="0"/>
              <a:t>指导老师：李辉山、张红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290" y="365126"/>
            <a:ext cx="7886700" cy="487629"/>
          </a:xfrm>
        </p:spPr>
        <p:txBody>
          <a:bodyPr/>
          <a:lstStyle/>
          <a:p>
            <a:r>
              <a:rPr lang="zh-CN" altLang="en-US" dirty="0"/>
              <a:t>问题及解决方法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CA05A13-CC4C-46D4-BB2B-9D3DD347DEB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07" y="852755"/>
            <a:ext cx="3584233" cy="5365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8EDB35-AE73-4C1A-885B-6F7D8A798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05" y="857534"/>
            <a:ext cx="5014169" cy="53610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290" y="365126"/>
            <a:ext cx="7886700" cy="487629"/>
          </a:xfrm>
        </p:spPr>
        <p:txBody>
          <a:bodyPr/>
          <a:lstStyle/>
          <a:p>
            <a:r>
              <a:rPr lang="zh-CN" altLang="en-US" dirty="0"/>
              <a:t>问题及解决方法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F4255C-AFB5-4440-97FF-79B1B780CFA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405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5D092B-17C5-4392-B94B-752BAF364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7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290" y="365126"/>
            <a:ext cx="7886700" cy="487629"/>
          </a:xfrm>
        </p:spPr>
        <p:txBody>
          <a:bodyPr/>
          <a:lstStyle/>
          <a:p>
            <a:r>
              <a:rPr lang="zh-CN" altLang="en-US" dirty="0"/>
              <a:t>问题及解决方法</a:t>
            </a:r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1B0221E-38EF-49FF-A6E2-DA65087468B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54050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752DB0-EFDC-43C9-989B-2E1ACFD87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0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290" y="365126"/>
            <a:ext cx="7886700" cy="487629"/>
          </a:xfrm>
        </p:spPr>
        <p:txBody>
          <a:bodyPr/>
          <a:lstStyle/>
          <a:p>
            <a:r>
              <a:rPr lang="zh-CN" altLang="en-US" dirty="0"/>
              <a:t>问题及解决方法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42290" y="1078230"/>
            <a:ext cx="11463655" cy="4271645"/>
          </a:xfrm>
        </p:spPr>
        <p:txBody>
          <a:bodyPr/>
          <a:lstStyle/>
          <a:p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敌机击中英雄机判定失误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DE0F01-5C00-42BE-81C0-A175759FA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4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04123C-22A4-49AA-841B-322ED1EA2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6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290" y="365126"/>
            <a:ext cx="7886700" cy="487629"/>
          </a:xfrm>
        </p:spPr>
        <p:txBody>
          <a:bodyPr/>
          <a:lstStyle/>
          <a:p>
            <a:r>
              <a:rPr lang="zh-CN" altLang="en-US" dirty="0"/>
              <a:t>问题及解决方法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42290" y="1078230"/>
            <a:ext cx="11463655" cy="4271645"/>
          </a:xfrm>
        </p:spPr>
        <p:txBody>
          <a:bodyPr/>
          <a:lstStyle/>
          <a:p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其他问题诸如导弹方位不对</a:t>
            </a:r>
            <a:endParaRPr lang="en-US" altLang="zh-CN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敌机以及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boss</a:t>
            </a:r>
            <a:r>
              <a:rPr lang="zh-CN" altLang="en-US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子弹容易击中英雄机</a:t>
            </a:r>
            <a:r>
              <a:rPr lang="en-US" altLang="zh-CN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…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174480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000" dirty="0">
                <a:latin typeface="汉仪歪歪体简" panose="00020600040101010101" pitchFamily="18" charset="-122"/>
                <a:ea typeface="汉仪歪歪体简" panose="00020600040101010101" pitchFamily="18" charset="-122"/>
              </a:rPr>
              <a:t>项目实际运行情况展示</a:t>
            </a:r>
          </a:p>
        </p:txBody>
      </p:sp>
    </p:spTree>
    <p:extLst>
      <p:ext uri="{BB962C8B-B14F-4D97-AF65-F5344CB8AC3E}">
        <p14:creationId xmlns:p14="http://schemas.microsoft.com/office/powerpoint/2010/main" val="149604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3A89639-3968-487A-92AD-06E6961DC4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dirty="0">
                <a:hlinkClick r:id="rId2" action="ppaction://hlinkfile"/>
              </a:rPr>
              <a:t>视频展示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2559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项目中认为需要改进的地方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290" y="365126"/>
            <a:ext cx="7886700" cy="487629"/>
          </a:xfrm>
        </p:spPr>
        <p:txBody>
          <a:bodyPr/>
          <a:lstStyle/>
          <a:p>
            <a:r>
              <a:rPr lang="zh-CN" altLang="en-US" dirty="0"/>
              <a:t>不足之处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42290" y="1078230"/>
            <a:ext cx="11463655" cy="4271645"/>
          </a:xfrm>
        </p:spPr>
        <p:txBody>
          <a:bodyPr/>
          <a:lstStyle/>
          <a:p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英雄机切换的功能未来得及实现</a:t>
            </a:r>
            <a:endParaRPr lang="en-US" altLang="zh-CN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敌机、英雄机爆炸的动态效果没做</a:t>
            </a:r>
            <a:endParaRPr lang="en-US" altLang="zh-CN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敌机的不同子弹轨道没做</a:t>
            </a:r>
            <a:endParaRPr lang="en-US" altLang="zh-CN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数组越界问题未解决</a:t>
            </a:r>
            <a:endParaRPr lang="en-US" altLang="zh-CN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背景音乐没加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实训心得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内容占位符 3" descr="图片包含 纵横字谜, 文字&#10;&#10;已生成极高可信度的说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16" y="643467"/>
            <a:ext cx="5278140" cy="52781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242" y="632990"/>
            <a:ext cx="4502478" cy="14294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kern="1200" dirty="0">
                <a:solidFill>
                  <a:schemeClr val="tx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国科学院</a:t>
            </a:r>
            <a:br>
              <a:rPr lang="en-US" altLang="zh-CN" sz="3600" dirty="0">
                <a:solidFill>
                  <a:schemeClr val="tx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</a:br>
            <a:r>
              <a:rPr lang="en-US" altLang="zh-CN" sz="3600" dirty="0">
                <a:solidFill>
                  <a:schemeClr val="tx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    </a:t>
            </a:r>
            <a:r>
              <a:rPr lang="zh-CN" altLang="en-US" sz="3600" kern="1200" dirty="0">
                <a:solidFill>
                  <a:schemeClr val="tx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微信公众号</a:t>
            </a:r>
            <a:endParaRPr lang="en-US" altLang="zh-CN" sz="3600" kern="1200" dirty="0">
              <a:solidFill>
                <a:schemeClr val="tx1"/>
              </a:solidFill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0"/>
          </p:nvPr>
        </p:nvSpPr>
        <p:spPr>
          <a:xfrm>
            <a:off x="686391" y="2170611"/>
            <a:ext cx="3387769" cy="26249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了解行业动态</a:t>
            </a:r>
            <a:endParaRPr lang="en-US" altLang="zh-CN" sz="18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获取岗位内推</a:t>
            </a:r>
            <a:endParaRPr lang="en-US" altLang="zh-CN" sz="18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掌握开班信息</a:t>
            </a:r>
            <a:endParaRPr lang="en-US" altLang="zh-CN" sz="18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学习前沿知识</a:t>
            </a:r>
            <a:endParaRPr lang="en-US" altLang="zh-CN" sz="18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参与公司活动</a:t>
            </a:r>
            <a:endParaRPr lang="en-US" altLang="zh-CN" sz="18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考证优惠信息</a:t>
            </a:r>
            <a:endParaRPr lang="en-US" altLang="zh-CN" sz="18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福利多多</a:t>
            </a:r>
            <a:r>
              <a:rPr lang="en-US" altLang="zh-CN" sz="18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…….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latin typeface="+mn-lt"/>
              <a:ea typeface="+mn-ea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+mn-lt"/>
              <a:ea typeface="+mn-ea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290" y="365126"/>
            <a:ext cx="7886700" cy="487629"/>
          </a:xfrm>
        </p:spPr>
        <p:txBody>
          <a:bodyPr/>
          <a:lstStyle/>
          <a:p>
            <a:r>
              <a:rPr lang="zh-CN" altLang="en-US" dirty="0"/>
              <a:t>心得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42290" y="937553"/>
            <a:ext cx="11567648" cy="5263955"/>
          </a:xfrm>
        </p:spPr>
        <p:txBody>
          <a:bodyPr/>
          <a:lstStyle/>
          <a:p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玩游戏是我最大的爱好之一，玩游戏对我来说非常非常快乐、享受，不同的游戏带给自己的快乐和对于人生的思考不一样。</a:t>
            </a:r>
            <a:endParaRPr lang="en-US" altLang="zh-CN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画画也是我最大的爱好之一，画出漂亮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/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可爱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/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性感等戳我</a:t>
            </a:r>
            <a:r>
              <a:rPr lang="en-US" altLang="zh-CN" dirty="0" err="1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xp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的妹子也非常快乐、享受，好看的皮囊让人心旷神怡。</a:t>
            </a:r>
            <a:endParaRPr lang="en-US" altLang="zh-CN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敲代码，也是我的爱好之一。上学期学习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c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语言课后更多是做练习题，锻炼编写程序的思路、逻辑，但是这并不让我快乐，只让我感觉在做枯燥的数学题，只不过是用敲代码的方式来实现，比起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12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年来习惯的传统做题方式稍微有点新奇，但脱离不了本质。做出题确实会有成就感，但解题的过程比起做项目，无聊，且枯燥。</a:t>
            </a:r>
            <a:endParaRPr lang="en-US" altLang="zh-CN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但是，此次实训（包括我上学期期末的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c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语言实训）的目标都是做一个完整的项目出来，在此次的项目编写过程中我可以做我想做的能做到的功能，加上飞三老师授课时通畅的逻辑跟清晰的思路，都让我有些上课是一种享受的感觉。最重要的是，通过实训以及项目制作的过程，我确确实实学到了很多知识。其乐不一点无穷，但，确实很多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项目的总体概述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290" y="365126"/>
            <a:ext cx="7886700" cy="487629"/>
          </a:xfrm>
        </p:spPr>
        <p:txBody>
          <a:bodyPr/>
          <a:lstStyle/>
          <a:p>
            <a:r>
              <a:rPr lang="zh-CN" altLang="en-US" dirty="0"/>
              <a:t>项目的总体概述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42290" y="1078230"/>
            <a:ext cx="11463655" cy="4271645"/>
          </a:xfrm>
        </p:spPr>
        <p:txBody>
          <a:bodyPr/>
          <a:lstStyle/>
          <a:p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欧美飞机大战是以现实中的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F35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战机为模型，以帮助大天朝夺回呆丸岛为目标，主角驾驶英雄机与敌方空军展开殊死搏斗的一款小游戏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01B8E7-28D1-474C-B80A-8D19DD647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5" y="1855927"/>
            <a:ext cx="2993920" cy="43582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1167CA-EF79-471A-9395-04AD77A3E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45" y="1855927"/>
            <a:ext cx="2993920" cy="43582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ACF3A9-4C1A-4B94-AE33-B85C69A12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765" y="1855927"/>
            <a:ext cx="2993920" cy="43582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134B34-30EF-4D7A-9C62-281C8BEE87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961" y="1855927"/>
            <a:ext cx="2997644" cy="4358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290" y="365126"/>
            <a:ext cx="7886700" cy="487629"/>
          </a:xfrm>
        </p:spPr>
        <p:txBody>
          <a:bodyPr/>
          <a:lstStyle/>
          <a:p>
            <a:r>
              <a:rPr lang="zh-CN" altLang="en-US" dirty="0"/>
              <a:t>项目的基础功能介绍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42290" y="1078230"/>
            <a:ext cx="11463655" cy="4271645"/>
          </a:xfrm>
        </p:spPr>
        <p:txBody>
          <a:bodyPr/>
          <a:lstStyle/>
          <a:p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项目基础类别包含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main.java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、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Hero.java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、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 Enemy1.java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、 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Bullet1.java</a:t>
            </a:r>
          </a:p>
          <a:p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其中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main.java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继承</a:t>
            </a:r>
            <a:r>
              <a:rPr lang="en-US" altLang="zh-CN" dirty="0" err="1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JPanel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这个类，用于生成游戏窗体、调用其他类再通过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main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方法一起组成欧美飞机大战这个游戏</a:t>
            </a:r>
            <a:endParaRPr lang="en-US" altLang="zh-CN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Hero.java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是玩家驾驶的英雄机的类别，里面包含了英雄机的坐标、移动方法、火力值、生命值的属性</a:t>
            </a:r>
            <a:endParaRPr lang="en-US" altLang="zh-CN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Enemy1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这个类别是敌机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1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的类别，包含了敌机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1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的坐标、移动方法、移动速度的属性</a:t>
            </a:r>
            <a:endParaRPr lang="en-US" altLang="zh-CN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Bullet1.java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则是英雄机子弹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1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的类别，里面包含了子弹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1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的坐标、移动方法、移动速度的属性</a:t>
            </a:r>
            <a:endParaRPr lang="en-US" altLang="zh-CN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endParaRPr lang="zh-CN" altLang="en-US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647E89-BB3A-48F8-AE85-18BB7D05C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6" y="5271625"/>
            <a:ext cx="11020884" cy="60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0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项目新增功能模块的简单介绍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290" y="365126"/>
            <a:ext cx="7886700" cy="487629"/>
          </a:xfrm>
        </p:spPr>
        <p:txBody>
          <a:bodyPr/>
          <a:lstStyle/>
          <a:p>
            <a:r>
              <a:rPr lang="zh-CN" altLang="en-US" dirty="0"/>
              <a:t>项目新增类的介绍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41026E4-9D53-42F6-A5F7-FA663509FD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2290" y="1077987"/>
            <a:ext cx="8997636" cy="4728923"/>
          </a:xfrm>
        </p:spPr>
        <p:txBody>
          <a:bodyPr/>
          <a:lstStyle/>
          <a:p>
            <a:r>
              <a:rPr lang="zh-CN" altLang="en-US" dirty="0"/>
              <a:t>新增</a:t>
            </a:r>
            <a:r>
              <a:rPr lang="en-US" altLang="zh-CN" dirty="0"/>
              <a:t>1</a:t>
            </a:r>
            <a:r>
              <a:rPr lang="zh-CN" altLang="en-US" dirty="0"/>
              <a:t>类英雄机的子弹，每发伤害为</a:t>
            </a:r>
            <a:r>
              <a:rPr lang="en-US" altLang="zh-CN" dirty="0"/>
              <a:t>3</a:t>
            </a:r>
            <a:r>
              <a:rPr lang="zh-CN" altLang="en-US" dirty="0"/>
              <a:t>，同时面积更大</a:t>
            </a:r>
            <a:endParaRPr lang="en-US" altLang="zh-CN" dirty="0"/>
          </a:p>
          <a:p>
            <a:r>
              <a:rPr lang="zh-CN" altLang="en-US" dirty="0"/>
              <a:t>新增</a:t>
            </a:r>
            <a:r>
              <a:rPr lang="en-US" altLang="zh-CN" dirty="0"/>
              <a:t>2</a:t>
            </a:r>
            <a:r>
              <a:rPr lang="zh-CN" altLang="en-US" dirty="0"/>
              <a:t>类</a:t>
            </a:r>
            <a:r>
              <a:rPr lang="en-US" altLang="zh-CN" dirty="0"/>
              <a:t>buff</a:t>
            </a:r>
            <a:r>
              <a:rPr lang="zh-CN" altLang="en-US" dirty="0"/>
              <a:t>，</a:t>
            </a:r>
            <a:r>
              <a:rPr lang="en-US" altLang="zh-CN" dirty="0"/>
              <a:t>buff1</a:t>
            </a:r>
            <a:r>
              <a:rPr lang="zh-CN" altLang="en-US" dirty="0"/>
              <a:t>可以增加英雄机生命值，</a:t>
            </a:r>
            <a:r>
              <a:rPr lang="en-US" altLang="zh-CN" dirty="0"/>
              <a:t>buff2</a:t>
            </a:r>
            <a:r>
              <a:rPr lang="zh-CN" altLang="en-US" dirty="0"/>
              <a:t>增加火力值</a:t>
            </a:r>
            <a:endParaRPr lang="en-US" altLang="zh-CN" dirty="0"/>
          </a:p>
          <a:p>
            <a:r>
              <a:rPr lang="zh-CN" altLang="en-US" dirty="0"/>
              <a:t>新增</a:t>
            </a:r>
            <a:r>
              <a:rPr lang="en-US" altLang="zh-CN" dirty="0"/>
              <a:t>2</a:t>
            </a:r>
            <a:r>
              <a:rPr lang="zh-CN" altLang="en-US" dirty="0"/>
              <a:t>类敌机，敌机</a:t>
            </a:r>
            <a:r>
              <a:rPr lang="en-US" altLang="zh-CN" dirty="0"/>
              <a:t>2</a:t>
            </a:r>
            <a:r>
              <a:rPr lang="zh-CN" altLang="en-US" dirty="0"/>
              <a:t>生命值为</a:t>
            </a:r>
            <a:r>
              <a:rPr lang="en-US" altLang="zh-CN" dirty="0"/>
              <a:t>6</a:t>
            </a:r>
            <a:r>
              <a:rPr lang="zh-CN" altLang="en-US" dirty="0"/>
              <a:t>，敌机</a:t>
            </a:r>
            <a:r>
              <a:rPr lang="en-US" altLang="zh-CN" dirty="0"/>
              <a:t>3</a:t>
            </a:r>
            <a:r>
              <a:rPr lang="zh-CN" altLang="en-US" dirty="0"/>
              <a:t>生命值为</a:t>
            </a:r>
            <a:r>
              <a:rPr lang="en-US" altLang="zh-CN" dirty="0"/>
              <a:t>9</a:t>
            </a:r>
            <a:r>
              <a:rPr lang="zh-CN" altLang="en-US" dirty="0"/>
              <a:t>，且有两种移动方式</a:t>
            </a:r>
            <a:endParaRPr lang="en-US" altLang="zh-CN" dirty="0"/>
          </a:p>
          <a:p>
            <a:r>
              <a:rPr lang="zh-CN" altLang="en-US" dirty="0"/>
              <a:t>新增</a:t>
            </a:r>
            <a:r>
              <a:rPr lang="en-US" altLang="zh-CN" dirty="0"/>
              <a:t>3</a:t>
            </a:r>
            <a:r>
              <a:rPr lang="zh-CN" altLang="en-US" dirty="0"/>
              <a:t>类</a:t>
            </a:r>
            <a:r>
              <a:rPr lang="en-US" altLang="zh-CN" dirty="0"/>
              <a:t>boss</a:t>
            </a:r>
            <a:r>
              <a:rPr lang="zh-CN" altLang="en-US" dirty="0"/>
              <a:t>，生命值分别为</a:t>
            </a:r>
            <a:r>
              <a:rPr lang="en-US" altLang="zh-CN" dirty="0"/>
              <a:t>250</a:t>
            </a:r>
            <a:r>
              <a:rPr lang="zh-CN" altLang="en-US" dirty="0"/>
              <a:t>、</a:t>
            </a:r>
            <a:r>
              <a:rPr lang="en-US" altLang="zh-CN" dirty="0"/>
              <a:t>450</a:t>
            </a:r>
            <a:r>
              <a:rPr lang="zh-CN" altLang="en-US" dirty="0"/>
              <a:t>、</a:t>
            </a:r>
            <a:r>
              <a:rPr lang="en-US" altLang="zh-CN" dirty="0"/>
              <a:t>700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类</a:t>
            </a:r>
            <a:r>
              <a:rPr lang="en-US" altLang="zh-CN" dirty="0"/>
              <a:t>boss</a:t>
            </a:r>
            <a:r>
              <a:rPr lang="zh-CN" altLang="en-US" dirty="0"/>
              <a:t>皆会发射子弹，</a:t>
            </a:r>
            <a:r>
              <a:rPr lang="en-US" altLang="zh-CN" dirty="0"/>
              <a:t>3</a:t>
            </a:r>
            <a:r>
              <a:rPr lang="zh-CN" altLang="en-US" dirty="0"/>
              <a:t>类</a:t>
            </a:r>
            <a:r>
              <a:rPr lang="en-US" altLang="zh-CN" dirty="0"/>
              <a:t>boss</a:t>
            </a:r>
            <a:r>
              <a:rPr lang="zh-CN" altLang="en-US" dirty="0"/>
              <a:t>机面积逐级增加</a:t>
            </a:r>
            <a:endParaRPr lang="en-US" altLang="zh-CN" dirty="0"/>
          </a:p>
          <a:p>
            <a:r>
              <a:rPr lang="zh-CN" altLang="en-US" dirty="0"/>
              <a:t>新增</a:t>
            </a:r>
            <a:r>
              <a:rPr lang="en-US" altLang="zh-CN" dirty="0"/>
              <a:t>3</a:t>
            </a:r>
            <a:r>
              <a:rPr lang="zh-CN" altLang="en-US" dirty="0"/>
              <a:t>类</a:t>
            </a:r>
            <a:r>
              <a:rPr lang="en-US" altLang="zh-CN" dirty="0"/>
              <a:t>boss</a:t>
            </a:r>
            <a:r>
              <a:rPr lang="zh-CN" altLang="en-US" dirty="0"/>
              <a:t>机子弹，与</a:t>
            </a:r>
            <a:r>
              <a:rPr lang="en-US" altLang="zh-CN" dirty="0"/>
              <a:t>boss</a:t>
            </a:r>
            <a:r>
              <a:rPr lang="zh-CN" altLang="en-US" dirty="0"/>
              <a:t>机一一对应，伤害量分别为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，且尺寸逐级增加</a:t>
            </a:r>
            <a:r>
              <a:rPr lang="en-US" altLang="zh-CN" dirty="0"/>
              <a:t>1</a:t>
            </a:r>
            <a:r>
              <a:rPr lang="zh-CN" altLang="en-US" dirty="0"/>
              <a:t>像素，发射频率及一次性最大发射量逐级上升</a:t>
            </a:r>
            <a:endParaRPr lang="en-US" altLang="zh-CN" dirty="0"/>
          </a:p>
          <a:p>
            <a:r>
              <a:rPr lang="zh-CN" altLang="en-US" dirty="0"/>
              <a:t>新增</a:t>
            </a:r>
            <a:r>
              <a:rPr lang="en-US" altLang="zh-CN" dirty="0"/>
              <a:t>2</a:t>
            </a:r>
            <a:r>
              <a:rPr lang="zh-CN" altLang="en-US" dirty="0"/>
              <a:t>类地图，第一幅是整岛高空激烈对战，第二幅是低空战斗，地图清晰度更高，切换更为顺畅、几乎无缝衔接</a:t>
            </a:r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25104AE2-E70F-4A88-9329-1AFC9B72D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659" y="0"/>
            <a:ext cx="2732341" cy="622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2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290" y="365126"/>
            <a:ext cx="7886700" cy="487629"/>
          </a:xfrm>
        </p:spPr>
        <p:txBody>
          <a:bodyPr/>
          <a:lstStyle/>
          <a:p>
            <a:r>
              <a:rPr lang="zh-CN" altLang="en-US" dirty="0"/>
              <a:t>模块介绍</a:t>
            </a:r>
            <a:r>
              <a:rPr lang="en-US" altLang="zh-CN" dirty="0"/>
              <a:t>--</a:t>
            </a:r>
            <a:r>
              <a:rPr lang="en-US" altLang="zh-CN" dirty="0" err="1"/>
              <a:t>JudgeFire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42290" y="1078230"/>
            <a:ext cx="11463655" cy="42716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英雄机吃到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buff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会增加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hero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类里的火力值（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fire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）</a:t>
            </a:r>
            <a:endParaRPr lang="en-US" altLang="zh-CN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r>
              <a:rPr lang="en-US" altLang="zh-CN" dirty="0" err="1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JudgeFire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()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通过判断火力值，来逐级给英雄机的导弹以及地图进行升级</a:t>
            </a:r>
            <a:endParaRPr lang="en-US" altLang="zh-CN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r>
              <a:rPr lang="en-US" altLang="zh-CN" dirty="0" err="1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JudgeFire</a:t>
            </a:r>
            <a:r>
              <a:rPr lang="en-US" altLang="zh-CN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()</a:t>
            </a:r>
            <a:r>
              <a:rPr lang="zh-CN" altLang="en-US" dirty="0"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rPr>
              <a:t>通过判断火力值，来切换游戏背景，同时意味着进入了新的难度</a:t>
            </a:r>
          </a:p>
          <a:p>
            <a:endParaRPr lang="en-US" altLang="zh-CN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  <a:p>
            <a:endParaRPr lang="en-US" altLang="zh-CN" dirty="0">
              <a:latin typeface="思源黑体 Regular" panose="020B0500000000000000" charset="-122"/>
              <a:ea typeface="思源黑体 Regular" panose="020B0500000000000000" charset="-122"/>
              <a:cs typeface="思源黑体 Regular" panose="020B0500000000000000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2D1505-F2F6-40AB-832F-71423704B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14"/>
          <a:stretch/>
        </p:blipFill>
        <p:spPr>
          <a:xfrm>
            <a:off x="6274117" y="2669812"/>
            <a:ext cx="5786937" cy="3109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EC0543-8278-4A39-981F-1753CB8CE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14"/>
          <a:stretch/>
        </p:blipFill>
        <p:spPr>
          <a:xfrm>
            <a:off x="309061" y="2669812"/>
            <a:ext cx="5786939" cy="31099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1088</Words>
  <Application>Microsoft Office PowerPoint</Application>
  <PresentationFormat>宽屏</PresentationFormat>
  <Paragraphs>81</Paragraphs>
  <Slides>31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9" baseType="lpstr">
      <vt:lpstr>Wingdings</vt:lpstr>
      <vt:lpstr>Calibri Light</vt:lpstr>
      <vt:lpstr>FrutigerNext LT Bold</vt:lpstr>
      <vt:lpstr>汉仪晨妹子简</vt:lpstr>
      <vt:lpstr>思源黑体 Regular</vt:lpstr>
      <vt:lpstr>汉仪润圆-35W</vt:lpstr>
      <vt:lpstr>Arial</vt:lpstr>
      <vt:lpstr>思源黑体 Light</vt:lpstr>
      <vt:lpstr>思源黑体 CN Bold</vt:lpstr>
      <vt:lpstr>庞门正道标题体</vt:lpstr>
      <vt:lpstr>汉仪歪歪体简</vt:lpstr>
      <vt:lpstr>微软雅黑</vt:lpstr>
      <vt:lpstr>Calibri</vt:lpstr>
      <vt:lpstr>思源黑体 ExtraLight</vt:lpstr>
      <vt:lpstr>思源黑体 CN Light</vt:lpstr>
      <vt:lpstr>Adamas</vt:lpstr>
      <vt:lpstr>宋体</vt:lpstr>
      <vt:lpstr>Office 主题</vt:lpstr>
      <vt:lpstr>PowerPoint 演示文稿</vt:lpstr>
      <vt:lpstr>欧美飞机大战项目评审--项目陈述</vt:lpstr>
      <vt:lpstr>国科学院     微信公众号</vt:lpstr>
      <vt:lpstr>PowerPoint 演示文稿</vt:lpstr>
      <vt:lpstr>项目的总体概述</vt:lpstr>
      <vt:lpstr>项目的基础功能介绍</vt:lpstr>
      <vt:lpstr>PowerPoint 演示文稿</vt:lpstr>
      <vt:lpstr>项目新增类的介绍</vt:lpstr>
      <vt:lpstr>模块介绍--JudgeFire()</vt:lpstr>
      <vt:lpstr>模块介绍--JudgeScore()</vt:lpstr>
      <vt:lpstr>PowerPoint 演示文稿</vt:lpstr>
      <vt:lpstr>关键技术说明——对象的生成</vt:lpstr>
      <vt:lpstr>关键技术说明——对象的移动</vt:lpstr>
      <vt:lpstr>关键技术说明——对象被子弹击中</vt:lpstr>
      <vt:lpstr>关键技术说明——英雄被敌机击中</vt:lpstr>
      <vt:lpstr>关键技术说明——移除飞出窗体的对象</vt:lpstr>
      <vt:lpstr>关键技术说明——监听鼠标</vt:lpstr>
      <vt:lpstr>关键技术说明——游戏流程的逻辑</vt:lpstr>
      <vt:lpstr>PowerPoint 演示文稿</vt:lpstr>
      <vt:lpstr>问题及解决方法1</vt:lpstr>
      <vt:lpstr>问题及解决方法2</vt:lpstr>
      <vt:lpstr>问题及解决方法3</vt:lpstr>
      <vt:lpstr>问题及解决方法4</vt:lpstr>
      <vt:lpstr>问题及解决方法5</vt:lpstr>
      <vt:lpstr>PowerPoint 演示文稿</vt:lpstr>
      <vt:lpstr>PowerPoint 演示文稿</vt:lpstr>
      <vt:lpstr>PowerPoint 演示文稿</vt:lpstr>
      <vt:lpstr>不足之处</vt:lpstr>
      <vt:lpstr>PowerPoint 演示文稿</vt:lpstr>
      <vt:lpstr>心得</vt:lpstr>
      <vt:lpstr>PowerPoint 演示文稿</vt:lpstr>
    </vt:vector>
  </TitlesOfParts>
  <Manager>曹洋</Manager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Knight Kilito</cp:lastModifiedBy>
  <cp:revision>254</cp:revision>
  <dcterms:created xsi:type="dcterms:W3CDTF">2015-04-24T13:25:00Z</dcterms:created>
  <dcterms:modified xsi:type="dcterms:W3CDTF">2021-01-27T16:46:53Z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